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9" r:id="rId2"/>
    <p:sldId id="260" r:id="rId3"/>
    <p:sldId id="300" r:id="rId4"/>
    <p:sldId id="341" r:id="rId5"/>
    <p:sldId id="323" r:id="rId6"/>
    <p:sldId id="326" r:id="rId7"/>
    <p:sldId id="327" r:id="rId8"/>
    <p:sldId id="342" r:id="rId9"/>
    <p:sldId id="329" r:id="rId10"/>
    <p:sldId id="330" r:id="rId11"/>
    <p:sldId id="331" r:id="rId12"/>
    <p:sldId id="332" r:id="rId13"/>
    <p:sldId id="344" r:id="rId14"/>
    <p:sldId id="345" r:id="rId15"/>
    <p:sldId id="335" r:id="rId16"/>
    <p:sldId id="336" r:id="rId17"/>
    <p:sldId id="347" r:id="rId18"/>
    <p:sldId id="346" r:id="rId19"/>
    <p:sldId id="340" r:id="rId20"/>
    <p:sldId id="349" r:id="rId21"/>
    <p:sldId id="348" r:id="rId22"/>
    <p:sldId id="334" r:id="rId23"/>
  </p:sldIdLst>
  <p:sldSz cx="9144000" cy="6858000" type="screen4x3"/>
  <p:notesSz cx="6858000" cy="9144000"/>
  <p:embeddedFontLst>
    <p:embeddedFont>
      <p:font typeface="12롯데마트행복Bold" panose="02020603020101020101" pitchFamily="18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배달의민족 한나체 Air" panose="020B0600000101010101" pitchFamily="50" charset="-127"/>
      <p:regular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식" initials="김민" lastIdx="1" clrIdx="0">
    <p:extLst>
      <p:ext uri="{19B8F6BF-5375-455C-9EA6-DF929625EA0E}">
        <p15:presenceInfo xmlns:p15="http://schemas.microsoft.com/office/powerpoint/2012/main" userId="0382b30860c3fb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CE2C0"/>
    <a:srgbClr val="A06C4C"/>
    <a:srgbClr val="BB7243"/>
    <a:srgbClr val="515779"/>
    <a:srgbClr val="7B7F5C"/>
    <a:srgbClr val="AEAB4F"/>
    <a:srgbClr val="F5D90B"/>
    <a:srgbClr val="006DB4"/>
    <a:srgbClr val="A49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FB9C73-E1FB-4970-B4DF-A5B1ABC960F1}" v="3928" dt="2021-04-28T08:33:15.8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27" autoAdjust="0"/>
    <p:restoredTop sz="91436" autoAdjust="0"/>
  </p:normalViewPr>
  <p:slideViewPr>
    <p:cSldViewPr>
      <p:cViewPr varScale="1">
        <p:scale>
          <a:sx n="85" d="100"/>
          <a:sy n="85" d="100"/>
        </p:scale>
        <p:origin x="164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84"/>
    </p:cViewPr>
  </p:sorterViewPr>
  <p:notesViewPr>
    <p:cSldViewPr>
      <p:cViewPr varScale="1">
        <p:scale>
          <a:sx n="66" d="100"/>
          <a:sy n="66" d="100"/>
        </p:scale>
        <p:origin x="3134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 민식" userId="0382b30860c3fb50" providerId="LiveId" clId="{44B8A091-D357-4630-B802-6A2243463C5A}"/>
    <pc:docChg chg="undo custSel modSld">
      <pc:chgData name="김 민식" userId="0382b30860c3fb50" providerId="LiveId" clId="{44B8A091-D357-4630-B802-6A2243463C5A}" dt="2021-04-26T22:29:22.607" v="487" actId="14100"/>
      <pc:docMkLst>
        <pc:docMk/>
      </pc:docMkLst>
      <pc:sldChg chg="addSp delSp modSp mod modAnim">
        <pc:chgData name="김 민식" userId="0382b30860c3fb50" providerId="LiveId" clId="{44B8A091-D357-4630-B802-6A2243463C5A}" dt="2021-04-26T22:21:00.258" v="183" actId="1076"/>
        <pc:sldMkLst>
          <pc:docMk/>
          <pc:sldMk cId="0" sldId="259"/>
        </pc:sldMkLst>
        <pc:spChg chg="add del mod">
          <ac:chgData name="김 민식" userId="0382b30860c3fb50" providerId="LiveId" clId="{44B8A091-D357-4630-B802-6A2243463C5A}" dt="2021-04-26T22:20:52.261" v="179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김 민식" userId="0382b30860c3fb50" providerId="LiveId" clId="{44B8A091-D357-4630-B802-6A2243463C5A}" dt="2021-04-26T22:19:04.017" v="68" actId="6549"/>
          <ac:spMkLst>
            <pc:docMk/>
            <pc:sldMk cId="0" sldId="259"/>
            <ac:spMk id="8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0:58.473" v="182" actId="164"/>
          <ac:spMkLst>
            <pc:docMk/>
            <pc:sldMk cId="0" sldId="259"/>
            <ac:spMk id="85" creationId="{00000000-0000-0000-0000-000000000000}"/>
          </ac:spMkLst>
        </pc:spChg>
        <pc:grpChg chg="add mod">
          <ac:chgData name="김 민식" userId="0382b30860c3fb50" providerId="LiveId" clId="{44B8A091-D357-4630-B802-6A2243463C5A}" dt="2021-04-26T22:21:00.258" v="183" actId="1076"/>
          <ac:grpSpMkLst>
            <pc:docMk/>
            <pc:sldMk cId="0" sldId="259"/>
            <ac:grpSpMk id="2" creationId="{9EFFD14C-7B6F-436E-B15C-29B71FB2809C}"/>
          </ac:grpSpMkLst>
        </pc:grpChg>
        <pc:grpChg chg="mod">
          <ac:chgData name="김 민식" userId="0382b30860c3fb50" providerId="LiveId" clId="{44B8A091-D357-4630-B802-6A2243463C5A}" dt="2021-04-26T22:20:58.473" v="182" actId="164"/>
          <ac:grpSpMkLst>
            <pc:docMk/>
            <pc:sldMk cId="0" sldId="259"/>
            <ac:grpSpMk id="90" creationId="{00000000-0000-0000-0000-000000000000}"/>
          </ac:grpSpMkLst>
        </pc:grpChg>
      </pc:sldChg>
      <pc:sldChg chg="addSp delSp modSp mod">
        <pc:chgData name="김 민식" userId="0382b30860c3fb50" providerId="LiveId" clId="{44B8A091-D357-4630-B802-6A2243463C5A}" dt="2021-04-26T22:29:22.607" v="487" actId="14100"/>
        <pc:sldMkLst>
          <pc:docMk/>
          <pc:sldMk cId="0" sldId="260"/>
        </pc:sldMkLst>
        <pc:spChg chg="del">
          <ac:chgData name="김 민식" userId="0382b30860c3fb50" providerId="LiveId" clId="{44B8A091-D357-4630-B802-6A2243463C5A}" dt="2021-04-26T22:21:45.711" v="240" actId="478"/>
          <ac:spMkLst>
            <pc:docMk/>
            <pc:sldMk cId="0" sldId="260"/>
            <ac:spMk id="5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5:43.652" v="391" actId="1076"/>
          <ac:spMkLst>
            <pc:docMk/>
            <pc:sldMk cId="0" sldId="260"/>
            <ac:spMk id="9" creationId="{C2BB57AA-EA0E-4AF8-8165-2C00BF55EE28}"/>
          </ac:spMkLst>
        </pc:spChg>
        <pc:spChg chg="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16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17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18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19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20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21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22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23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25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26" creationId="{00000000-0000-0000-0000-000000000000}"/>
          </ac:spMkLst>
        </pc:spChg>
        <pc:spChg chg="add 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27" creationId="{4D6EBC1B-B10B-4472-80C5-23F0ED3D13AF}"/>
          </ac:spMkLst>
        </pc:spChg>
        <pc:spChg chg="add mod">
          <ac:chgData name="김 민식" userId="0382b30860c3fb50" providerId="LiveId" clId="{44B8A091-D357-4630-B802-6A2243463C5A}" dt="2021-04-26T22:28:57.621" v="466"/>
          <ac:spMkLst>
            <pc:docMk/>
            <pc:sldMk cId="0" sldId="260"/>
            <ac:spMk id="28" creationId="{494B4903-0DD3-4A98-8FB7-69D9C01BDB71}"/>
          </ac:spMkLst>
        </pc:spChg>
        <pc:spChg chg="add mod">
          <ac:chgData name="김 민식" userId="0382b30860c3fb50" providerId="LiveId" clId="{44B8A091-D357-4630-B802-6A2243463C5A}" dt="2021-04-26T22:28:51.970" v="450" actId="571"/>
          <ac:spMkLst>
            <pc:docMk/>
            <pc:sldMk cId="0" sldId="260"/>
            <ac:spMk id="30" creationId="{94A72800-82CC-4DA7-A32D-CB7F46D31C56}"/>
          </ac:spMkLst>
        </pc:spChg>
        <pc:spChg chg="add mod">
          <ac:chgData name="김 민식" userId="0382b30860c3fb50" providerId="LiveId" clId="{44B8A091-D357-4630-B802-6A2243463C5A}" dt="2021-04-26T22:29:02.455" v="484"/>
          <ac:spMkLst>
            <pc:docMk/>
            <pc:sldMk cId="0" sldId="260"/>
            <ac:spMk id="31" creationId="{556ADC37-D7CB-4D89-A152-E7D7C5CD50C4}"/>
          </ac:spMkLst>
        </pc:spChg>
        <pc:grpChg chg="mod">
          <ac:chgData name="김 민식" userId="0382b30860c3fb50" providerId="LiveId" clId="{44B8A091-D357-4630-B802-6A2243463C5A}" dt="2021-04-26T22:28:51.970" v="450" actId="571"/>
          <ac:grpSpMkLst>
            <pc:docMk/>
            <pc:sldMk cId="0" sldId="260"/>
            <ac:grpSpMk id="3" creationId="{00000000-0000-0000-0000-000000000000}"/>
          </ac:grpSpMkLst>
        </pc:grpChg>
        <pc:grpChg chg="mod">
          <ac:chgData name="김 민식" userId="0382b30860c3fb50" providerId="LiveId" clId="{44B8A091-D357-4630-B802-6A2243463C5A}" dt="2021-04-26T22:28:51.970" v="450" actId="571"/>
          <ac:grpSpMkLst>
            <pc:docMk/>
            <pc:sldMk cId="0" sldId="260"/>
            <ac:grpSpMk id="8" creationId="{00000000-0000-0000-0000-000000000000}"/>
          </ac:grpSpMkLst>
        </pc:grpChg>
        <pc:grpChg chg="mod">
          <ac:chgData name="김 민식" userId="0382b30860c3fb50" providerId="LiveId" clId="{44B8A091-D357-4630-B802-6A2243463C5A}" dt="2021-04-26T22:28:51.970" v="450" actId="571"/>
          <ac:grpSpMkLst>
            <pc:docMk/>
            <pc:sldMk cId="0" sldId="260"/>
            <ac:grpSpMk id="10" creationId="{00000000-0000-0000-0000-000000000000}"/>
          </ac:grpSpMkLst>
        </pc:grpChg>
        <pc:grpChg chg="mod">
          <ac:chgData name="김 민식" userId="0382b30860c3fb50" providerId="LiveId" clId="{44B8A091-D357-4630-B802-6A2243463C5A}" dt="2021-04-26T22:28:51.970" v="450" actId="571"/>
          <ac:grpSpMkLst>
            <pc:docMk/>
            <pc:sldMk cId="0" sldId="260"/>
            <ac:grpSpMk id="11" creationId="{00000000-0000-0000-0000-000000000000}"/>
          </ac:grpSpMkLst>
        </pc:grpChg>
        <pc:grpChg chg="mod">
          <ac:chgData name="김 민식" userId="0382b30860c3fb50" providerId="LiveId" clId="{44B8A091-D357-4630-B802-6A2243463C5A}" dt="2021-04-26T22:29:22.607" v="487" actId="14100"/>
          <ac:grpSpMkLst>
            <pc:docMk/>
            <pc:sldMk cId="0" sldId="260"/>
            <ac:grpSpMk id="13" creationId="{00000000-0000-0000-0000-000000000000}"/>
          </ac:grpSpMkLst>
        </pc:grpChg>
        <pc:picChg chg="add del mod">
          <ac:chgData name="김 민식" userId="0382b30860c3fb50" providerId="LiveId" clId="{44B8A091-D357-4630-B802-6A2243463C5A}" dt="2021-04-26T22:25:46.467" v="392" actId="478"/>
          <ac:picMkLst>
            <pc:docMk/>
            <pc:sldMk cId="0" sldId="260"/>
            <ac:picMk id="24" creationId="{98F8D1F9-42F5-4D4F-81D2-0CD009536C92}"/>
          </ac:picMkLst>
        </pc:picChg>
        <pc:picChg chg="add del">
          <ac:chgData name="김 민식" userId="0382b30860c3fb50" providerId="LiveId" clId="{44B8A091-D357-4630-B802-6A2243463C5A}" dt="2021-04-26T22:22:06.204" v="275" actId="478"/>
          <ac:picMkLst>
            <pc:docMk/>
            <pc:sldMk cId="0" sldId="260"/>
            <ac:picMk id="29" creationId="{3496F3C7-149F-4F73-A0E5-9D024419FD92}"/>
          </ac:picMkLst>
        </pc:picChg>
        <pc:cxnChg chg="mod">
          <ac:chgData name="김 민식" userId="0382b30860c3fb50" providerId="LiveId" clId="{44B8A091-D357-4630-B802-6A2243463C5A}" dt="2021-04-26T22:28:51.970" v="450" actId="571"/>
          <ac:cxnSpMkLst>
            <pc:docMk/>
            <pc:sldMk cId="0" sldId="260"/>
            <ac:cxnSpMk id="12" creationId="{00000000-0000-0000-0000-000000000000}"/>
          </ac:cxnSpMkLst>
        </pc:cxnChg>
      </pc:sldChg>
      <pc:sldChg chg="addSp delSp modSp mod modAnim">
        <pc:chgData name="김 민식" userId="0382b30860c3fb50" providerId="LiveId" clId="{44B8A091-D357-4630-B802-6A2243463C5A}" dt="2021-04-26T22:24:44.104" v="354" actId="1076"/>
        <pc:sldMkLst>
          <pc:docMk/>
          <pc:sldMk cId="3688914820" sldId="300"/>
        </pc:sldMkLst>
        <pc:spChg chg="add del mod topLvl">
          <ac:chgData name="김 민식" userId="0382b30860c3fb50" providerId="LiveId" clId="{44B8A091-D357-4630-B802-6A2243463C5A}" dt="2021-04-26T22:24:17.564" v="330" actId="478"/>
          <ac:spMkLst>
            <pc:docMk/>
            <pc:sldMk cId="3688914820" sldId="300"/>
            <ac:spMk id="15" creationId="{C112125F-9DBD-408D-926B-5CE6ECF92C5B}"/>
          </ac:spMkLst>
        </pc:spChg>
        <pc:spChg chg="mod topLvl">
          <ac:chgData name="김 민식" userId="0382b30860c3fb50" providerId="LiveId" clId="{44B8A091-D357-4630-B802-6A2243463C5A}" dt="2021-04-26T22:24:17.564" v="330" actId="478"/>
          <ac:spMkLst>
            <pc:docMk/>
            <pc:sldMk cId="3688914820" sldId="300"/>
            <ac:spMk id="16" creationId="{47C41FEF-AD12-4744-8845-3575806225EC}"/>
          </ac:spMkLst>
        </pc:spChg>
        <pc:spChg chg="mod">
          <ac:chgData name="김 민식" userId="0382b30860c3fb50" providerId="LiveId" clId="{44B8A091-D357-4630-B802-6A2243463C5A}" dt="2021-04-26T22:24:25.184" v="341"/>
          <ac:spMkLst>
            <pc:docMk/>
            <pc:sldMk cId="3688914820" sldId="300"/>
            <ac:spMk id="18" creationId="{300D0A86-DA8D-4B3E-96D5-BA755C9D67EE}"/>
          </ac:spMkLst>
        </pc:spChg>
        <pc:spChg chg="mod">
          <ac:chgData name="김 민식" userId="0382b30860c3fb50" providerId="LiveId" clId="{44B8A091-D357-4630-B802-6A2243463C5A}" dt="2021-04-26T22:24:38.737" v="352" actId="1076"/>
          <ac:spMkLst>
            <pc:docMk/>
            <pc:sldMk cId="3688914820" sldId="300"/>
            <ac:spMk id="19" creationId="{F77C269A-FAB6-411F-AB29-C3BB5FF344FC}"/>
          </ac:spMkLst>
        </pc:spChg>
        <pc:spChg chg="add del">
          <ac:chgData name="김 민식" userId="0382b30860c3fb50" providerId="LiveId" clId="{44B8A091-D357-4630-B802-6A2243463C5A}" dt="2021-04-26T22:24:33.416" v="350" actId="478"/>
          <ac:spMkLst>
            <pc:docMk/>
            <pc:sldMk cId="3688914820" sldId="300"/>
            <ac:spMk id="20" creationId="{52FAE875-17E3-48B5-A07B-3DED0671A271}"/>
          </ac:spMkLst>
        </pc:spChg>
        <pc:spChg chg="add del">
          <ac:chgData name="김 민식" userId="0382b30860c3fb50" providerId="LiveId" clId="{44B8A091-D357-4630-B802-6A2243463C5A}" dt="2021-04-26T22:24:33.416" v="350" actId="478"/>
          <ac:spMkLst>
            <pc:docMk/>
            <pc:sldMk cId="3688914820" sldId="300"/>
            <ac:spMk id="23" creationId="{1DC9B1E5-07B9-435F-B6E6-D9F7B4A9CD8A}"/>
          </ac:spMkLst>
        </pc:spChg>
        <pc:spChg chg="add del">
          <ac:chgData name="김 민식" userId="0382b30860c3fb50" providerId="LiveId" clId="{44B8A091-D357-4630-B802-6A2243463C5A}" dt="2021-04-26T22:24:33.416" v="350" actId="478"/>
          <ac:spMkLst>
            <pc:docMk/>
            <pc:sldMk cId="3688914820" sldId="300"/>
            <ac:spMk id="25" creationId="{F27D4B97-EDA5-45DE-9777-D8AD06270433}"/>
          </ac:spMkLst>
        </pc:spChg>
        <pc:spChg chg="add del">
          <ac:chgData name="김 민식" userId="0382b30860c3fb50" providerId="LiveId" clId="{44B8A091-D357-4630-B802-6A2243463C5A}" dt="2021-04-26T22:24:33.416" v="350" actId="478"/>
          <ac:spMkLst>
            <pc:docMk/>
            <pc:sldMk cId="3688914820" sldId="300"/>
            <ac:spMk id="31" creationId="{50D47C98-FD43-4253-8725-504165E447AF}"/>
          </ac:spMkLst>
        </pc:spChg>
        <pc:spChg chg="add del">
          <ac:chgData name="김 민식" userId="0382b30860c3fb50" providerId="LiveId" clId="{44B8A091-D357-4630-B802-6A2243463C5A}" dt="2021-04-26T22:24:21.715" v="334" actId="478"/>
          <ac:spMkLst>
            <pc:docMk/>
            <pc:sldMk cId="3688914820" sldId="300"/>
            <ac:spMk id="75" creationId="{00000000-0000-0000-0000-000000000000}"/>
          </ac:spMkLst>
        </pc:spChg>
        <pc:spChg chg="del mod">
          <ac:chgData name="김 민식" userId="0382b30860c3fb50" providerId="LiveId" clId="{44B8A091-D357-4630-B802-6A2243463C5A}" dt="2021-04-26T22:24:20.739" v="333" actId="478"/>
          <ac:spMkLst>
            <pc:docMk/>
            <pc:sldMk cId="3688914820" sldId="300"/>
            <ac:spMk id="82" creationId="{00000000-0000-0000-0000-000000000000}"/>
          </ac:spMkLst>
        </pc:spChg>
        <pc:grpChg chg="add del mod">
          <ac:chgData name="김 민식" userId="0382b30860c3fb50" providerId="LiveId" clId="{44B8A091-D357-4630-B802-6A2243463C5A}" dt="2021-04-26T22:24:17.654" v="331"/>
          <ac:grpSpMkLst>
            <pc:docMk/>
            <pc:sldMk cId="3688914820" sldId="300"/>
            <ac:grpSpMk id="13" creationId="{A3BD387B-1420-4264-9409-DFBA2B2AA328}"/>
          </ac:grpSpMkLst>
        </pc:grpChg>
        <pc:grpChg chg="add mod">
          <ac:chgData name="김 민식" userId="0382b30860c3fb50" providerId="LiveId" clId="{44B8A091-D357-4630-B802-6A2243463C5A}" dt="2021-04-26T22:24:44.104" v="354" actId="1076"/>
          <ac:grpSpMkLst>
            <pc:docMk/>
            <pc:sldMk cId="3688914820" sldId="300"/>
            <ac:grpSpMk id="17" creationId="{CBF21428-EAAB-4745-9760-03CF62D001D5}"/>
          </ac:grpSpMkLst>
        </pc:grpChg>
        <pc:picChg chg="add del">
          <ac:chgData name="김 민식" userId="0382b30860c3fb50" providerId="LiveId" clId="{44B8A091-D357-4630-B802-6A2243463C5A}" dt="2021-04-26T22:24:33.416" v="350" actId="478"/>
          <ac:picMkLst>
            <pc:docMk/>
            <pc:sldMk cId="3688914820" sldId="300"/>
            <ac:picMk id="12" creationId="{85E678FB-5CB1-47B5-A044-CE2817E1000E}"/>
          </ac:picMkLst>
        </pc:picChg>
        <pc:picChg chg="add del">
          <ac:chgData name="김 민식" userId="0382b30860c3fb50" providerId="LiveId" clId="{44B8A091-D357-4630-B802-6A2243463C5A}" dt="2021-04-26T22:24:33.416" v="350" actId="478"/>
          <ac:picMkLst>
            <pc:docMk/>
            <pc:sldMk cId="3688914820" sldId="300"/>
            <ac:picMk id="14" creationId="{7AE96014-773B-4DA1-97A7-25611CAA7363}"/>
          </ac:picMkLst>
        </pc:picChg>
        <pc:picChg chg="add del">
          <ac:chgData name="김 민식" userId="0382b30860c3fb50" providerId="LiveId" clId="{44B8A091-D357-4630-B802-6A2243463C5A}" dt="2021-04-26T22:24:33.416" v="350" actId="478"/>
          <ac:picMkLst>
            <pc:docMk/>
            <pc:sldMk cId="3688914820" sldId="300"/>
            <ac:picMk id="22" creationId="{E9608332-483A-418C-920F-2C77721F4673}"/>
          </ac:picMkLst>
        </pc:picChg>
        <pc:picChg chg="add del">
          <ac:chgData name="김 민식" userId="0382b30860c3fb50" providerId="LiveId" clId="{44B8A091-D357-4630-B802-6A2243463C5A}" dt="2021-04-26T22:24:33.416" v="350" actId="478"/>
          <ac:picMkLst>
            <pc:docMk/>
            <pc:sldMk cId="3688914820" sldId="300"/>
            <ac:picMk id="2050" creationId="{6400C98B-3AD0-4136-998B-12B10AA12B85}"/>
          </ac:picMkLst>
        </pc:picChg>
      </pc:sldChg>
      <pc:sldChg chg="modSp mod">
        <pc:chgData name="김 민식" userId="0382b30860c3fb50" providerId="LiveId" clId="{44B8A091-D357-4630-B802-6A2243463C5A}" dt="2021-04-26T22:25:18.368" v="358" actId="1076"/>
        <pc:sldMkLst>
          <pc:docMk/>
          <pc:sldMk cId="1225861790" sldId="329"/>
        </pc:sldMkLst>
        <pc:picChg chg="mod">
          <ac:chgData name="김 민식" userId="0382b30860c3fb50" providerId="LiveId" clId="{44B8A091-D357-4630-B802-6A2243463C5A}" dt="2021-04-26T22:25:18.368" v="358" actId="1076"/>
          <ac:picMkLst>
            <pc:docMk/>
            <pc:sldMk cId="1225861790" sldId="329"/>
            <ac:picMk id="10" creationId="{B1E10984-FB76-4898-A0E4-164394CBCE05}"/>
          </ac:picMkLst>
        </pc:picChg>
      </pc:sldChg>
      <pc:sldChg chg="addSp delSp modSp mod">
        <pc:chgData name="김 민식" userId="0382b30860c3fb50" providerId="LiveId" clId="{44B8A091-D357-4630-B802-6A2243463C5A}" dt="2021-04-26T22:24:18.072" v="332" actId="1076"/>
        <pc:sldMkLst>
          <pc:docMk/>
          <pc:sldMk cId="3297516470" sldId="332"/>
        </pc:sldMkLst>
        <pc:spChg chg="mod">
          <ac:chgData name="김 민식" userId="0382b30860c3fb50" providerId="LiveId" clId="{44B8A091-D357-4630-B802-6A2243463C5A}" dt="2021-04-26T22:23:48.379" v="322" actId="1076"/>
          <ac:spMkLst>
            <pc:docMk/>
            <pc:sldMk cId="3297516470" sldId="332"/>
            <ac:spMk id="13" creationId="{9A308769-0623-4332-9556-ECB39EEE91C8}"/>
          </ac:spMkLst>
        </pc:spChg>
        <pc:spChg chg="mod">
          <ac:chgData name="김 민식" userId="0382b30860c3fb50" providerId="LiveId" clId="{44B8A091-D357-4630-B802-6A2243463C5A}" dt="2021-04-26T22:23:42.079" v="320" actId="164"/>
          <ac:spMkLst>
            <pc:docMk/>
            <pc:sldMk cId="3297516470" sldId="332"/>
            <ac:spMk id="75" creationId="{00000000-0000-0000-0000-000000000000}"/>
          </ac:spMkLst>
        </pc:spChg>
        <pc:spChg chg="mod">
          <ac:chgData name="김 민식" userId="0382b30860c3fb50" providerId="LiveId" clId="{44B8A091-D357-4630-B802-6A2243463C5A}" dt="2021-04-26T22:23:42.079" v="320" actId="164"/>
          <ac:spMkLst>
            <pc:docMk/>
            <pc:sldMk cId="3297516470" sldId="332"/>
            <ac:spMk id="82" creationId="{00000000-0000-0000-0000-000000000000}"/>
          </ac:spMkLst>
        </pc:spChg>
        <pc:grpChg chg="add mod">
          <ac:chgData name="김 민식" userId="0382b30860c3fb50" providerId="LiveId" clId="{44B8A091-D357-4630-B802-6A2243463C5A}" dt="2021-04-26T22:24:18.072" v="332" actId="1076"/>
          <ac:grpSpMkLst>
            <pc:docMk/>
            <pc:sldMk cId="3297516470" sldId="332"/>
            <ac:grpSpMk id="2" creationId="{C421F4A5-EE71-48D1-BA71-896E822CF2F5}"/>
          </ac:grpSpMkLst>
        </pc:grpChg>
        <pc:grpChg chg="del">
          <ac:chgData name="김 민식" userId="0382b30860c3fb50" providerId="LiveId" clId="{44B8A091-D357-4630-B802-6A2243463C5A}" dt="2021-04-26T22:23:47.188" v="321" actId="478"/>
          <ac:grpSpMkLst>
            <pc:docMk/>
            <pc:sldMk cId="3297516470" sldId="332"/>
            <ac:grpSpMk id="2052" creationId="{8AF3D8EB-1FB3-46B1-B2DD-CE0C7DC378A0}"/>
          </ac:grpSpMkLst>
        </pc:grpChg>
        <pc:grpChg chg="del">
          <ac:chgData name="김 민식" userId="0382b30860c3fb50" providerId="LiveId" clId="{44B8A091-D357-4630-B802-6A2243463C5A}" dt="2021-04-26T22:23:47.188" v="321" actId="478"/>
          <ac:grpSpMkLst>
            <pc:docMk/>
            <pc:sldMk cId="3297516470" sldId="332"/>
            <ac:grpSpMk id="2053" creationId="{43D160F8-1B63-496A-AD83-8A52F58FE9EE}"/>
          </ac:grpSpMkLst>
        </pc:grpChg>
        <pc:cxnChg chg="del mod">
          <ac:chgData name="김 민식" userId="0382b30860c3fb50" providerId="LiveId" clId="{44B8A091-D357-4630-B802-6A2243463C5A}" dt="2021-04-26T22:23:47.188" v="321" actId="478"/>
          <ac:cxnSpMkLst>
            <pc:docMk/>
            <pc:sldMk cId="3297516470" sldId="332"/>
            <ac:cxnSpMk id="46" creationId="{6ECC7EB9-E6AA-47A2-A98F-F0B531816679}"/>
          </ac:cxnSpMkLst>
        </pc:cxnChg>
      </pc:sldChg>
    </pc:docChg>
  </pc:docChgLst>
  <pc:docChgLst>
    <pc:chgData name="김 민식" userId="0382b30860c3fb50" providerId="LiveId" clId="{E5FB9C73-E1FB-4970-B4DF-A5B1ABC960F1}"/>
    <pc:docChg chg="undo redo custSel addSld delSld modSld sldOrd">
      <pc:chgData name="김 민식" userId="0382b30860c3fb50" providerId="LiveId" clId="{E5FB9C73-E1FB-4970-B4DF-A5B1ABC960F1}" dt="2021-04-28T08:40:58.102" v="32462" actId="113"/>
      <pc:docMkLst>
        <pc:docMk/>
      </pc:docMkLst>
      <pc:sldChg chg="addSp delSp modSp mod">
        <pc:chgData name="김 민식" userId="0382b30860c3fb50" providerId="LiveId" clId="{E5FB9C73-E1FB-4970-B4DF-A5B1ABC960F1}" dt="2021-04-28T08:33:05.304" v="32451" actId="1076"/>
        <pc:sldMkLst>
          <pc:docMk/>
          <pc:sldMk cId="0" sldId="259"/>
        </pc:sldMkLst>
        <pc:spChg chg="mod">
          <ac:chgData name="김 민식" userId="0382b30860c3fb50" providerId="LiveId" clId="{E5FB9C73-E1FB-4970-B4DF-A5B1ABC960F1}" dt="2021-04-27T00:01:28.195" v="2854" actId="164"/>
          <ac:spMkLst>
            <pc:docMk/>
            <pc:sldMk cId="0" sldId="259"/>
            <ac:spMk id="4" creationId="{00000000-0000-0000-0000-000000000000}"/>
          </ac:spMkLst>
        </pc:spChg>
        <pc:spChg chg="del">
          <ac:chgData name="김 민식" userId="0382b30860c3fb50" providerId="LiveId" clId="{E5FB9C73-E1FB-4970-B4DF-A5B1ABC960F1}" dt="2021-04-28T03:02:24.152" v="24050" actId="478"/>
          <ac:spMkLst>
            <pc:docMk/>
            <pc:sldMk cId="0" sldId="259"/>
            <ac:spMk id="8" creationId="{00000000-0000-0000-0000-000000000000}"/>
          </ac:spMkLst>
        </pc:spChg>
        <pc:spChg chg="add mod">
          <ac:chgData name="김 민식" userId="0382b30860c3fb50" providerId="LiveId" clId="{E5FB9C73-E1FB-4970-B4DF-A5B1ABC960F1}" dt="2021-04-28T08:33:05.304" v="32451" actId="1076"/>
          <ac:spMkLst>
            <pc:docMk/>
            <pc:sldMk cId="0" sldId="259"/>
            <ac:spMk id="14" creationId="{38962E10-627A-4A21-B78E-7AF9507348A4}"/>
          </ac:spMkLst>
        </pc:spChg>
        <pc:spChg chg="mod">
          <ac:chgData name="김 민식" userId="0382b30860c3fb50" providerId="LiveId" clId="{E5FB9C73-E1FB-4970-B4DF-A5B1ABC960F1}" dt="2021-04-27T00:01:28.195" v="2854" actId="164"/>
          <ac:spMkLst>
            <pc:docMk/>
            <pc:sldMk cId="0" sldId="259"/>
            <ac:spMk id="74" creationId="{00000000-0000-0000-0000-000000000000}"/>
          </ac:spMkLst>
        </pc:spChg>
        <pc:spChg chg="mod">
          <ac:chgData name="김 민식" userId="0382b30860c3fb50" providerId="LiveId" clId="{E5FB9C73-E1FB-4970-B4DF-A5B1ABC960F1}" dt="2021-04-27T00:01:28.195" v="2854" actId="164"/>
          <ac:spMkLst>
            <pc:docMk/>
            <pc:sldMk cId="0" sldId="259"/>
            <ac:spMk id="75" creationId="{00000000-0000-0000-0000-000000000000}"/>
          </ac:spMkLst>
        </pc:spChg>
        <pc:spChg chg="mod">
          <ac:chgData name="김 민식" userId="0382b30860c3fb50" providerId="LiveId" clId="{E5FB9C73-E1FB-4970-B4DF-A5B1ABC960F1}" dt="2021-04-27T00:01:28.195" v="2854" actId="164"/>
          <ac:spMkLst>
            <pc:docMk/>
            <pc:sldMk cId="0" sldId="259"/>
            <ac:spMk id="85" creationId="{00000000-0000-0000-0000-000000000000}"/>
          </ac:spMkLst>
        </pc:spChg>
        <pc:spChg chg="mod">
          <ac:chgData name="김 민식" userId="0382b30860c3fb50" providerId="LiveId" clId="{E5FB9C73-E1FB-4970-B4DF-A5B1ABC960F1}" dt="2021-04-27T00:01:28.195" v="2854" actId="164"/>
          <ac:spMkLst>
            <pc:docMk/>
            <pc:sldMk cId="0" sldId="259"/>
            <ac:spMk id="87" creationId="{00000000-0000-0000-0000-000000000000}"/>
          </ac:spMkLst>
        </pc:spChg>
        <pc:spChg chg="mod">
          <ac:chgData name="김 민식" userId="0382b30860c3fb50" providerId="LiveId" clId="{E5FB9C73-E1FB-4970-B4DF-A5B1ABC960F1}" dt="2021-04-27T00:01:28.195" v="2854" actId="164"/>
          <ac:spMkLst>
            <pc:docMk/>
            <pc:sldMk cId="0" sldId="259"/>
            <ac:spMk id="88" creationId="{00000000-0000-0000-0000-000000000000}"/>
          </ac:spMkLst>
        </pc:spChg>
        <pc:spChg chg="mod">
          <ac:chgData name="김 민식" userId="0382b30860c3fb50" providerId="LiveId" clId="{E5FB9C73-E1FB-4970-B4DF-A5B1ABC960F1}" dt="2021-04-27T00:01:28.195" v="2854" actId="164"/>
          <ac:spMkLst>
            <pc:docMk/>
            <pc:sldMk cId="0" sldId="259"/>
            <ac:spMk id="89" creationId="{00000000-0000-0000-0000-000000000000}"/>
          </ac:spMkLst>
        </pc:spChg>
        <pc:grpChg chg="mod">
          <ac:chgData name="김 민식" userId="0382b30860c3fb50" providerId="LiveId" clId="{E5FB9C73-E1FB-4970-B4DF-A5B1ABC960F1}" dt="2021-04-27T00:01:28.195" v="2854" actId="164"/>
          <ac:grpSpMkLst>
            <pc:docMk/>
            <pc:sldMk cId="0" sldId="259"/>
            <ac:grpSpMk id="2" creationId="{9EFFD14C-7B6F-436E-B15C-29B71FB2809C}"/>
          </ac:grpSpMkLst>
        </pc:grpChg>
        <pc:grpChg chg="add mod">
          <ac:chgData name="김 민식" userId="0382b30860c3fb50" providerId="LiveId" clId="{E5FB9C73-E1FB-4970-B4DF-A5B1ABC960F1}" dt="2021-04-27T00:01:28.195" v="2854" actId="164"/>
          <ac:grpSpMkLst>
            <pc:docMk/>
            <pc:sldMk cId="0" sldId="259"/>
            <ac:grpSpMk id="3" creationId="{1C0517D2-E67F-44BE-A9BC-EE81A61FF57C}"/>
          </ac:grpSpMkLst>
        </pc:grpChg>
        <pc:grpChg chg="mod">
          <ac:chgData name="김 민식" userId="0382b30860c3fb50" providerId="LiveId" clId="{E5FB9C73-E1FB-4970-B4DF-A5B1ABC960F1}" dt="2021-04-27T00:01:28.195" v="2854" actId="164"/>
          <ac:grpSpMkLst>
            <pc:docMk/>
            <pc:sldMk cId="0" sldId="259"/>
            <ac:grpSpMk id="86" creationId="{00000000-0000-0000-0000-000000000000}"/>
          </ac:grpSpMkLst>
        </pc:grpChg>
        <pc:grpChg chg="mod">
          <ac:chgData name="김 민식" userId="0382b30860c3fb50" providerId="LiveId" clId="{E5FB9C73-E1FB-4970-B4DF-A5B1ABC960F1}" dt="2021-04-27T00:01:28.195" v="2854" actId="164"/>
          <ac:grpSpMkLst>
            <pc:docMk/>
            <pc:sldMk cId="0" sldId="259"/>
            <ac:grpSpMk id="90" creationId="{00000000-0000-0000-0000-000000000000}"/>
          </ac:grpSpMkLst>
        </pc:grpChg>
        <pc:cxnChg chg="mod">
          <ac:chgData name="김 민식" userId="0382b30860c3fb50" providerId="LiveId" clId="{E5FB9C73-E1FB-4970-B4DF-A5B1ABC960F1}" dt="2021-04-27T00:01:28.195" v="2854" actId="164"/>
          <ac:cxnSpMkLst>
            <pc:docMk/>
            <pc:sldMk cId="0" sldId="259"/>
            <ac:cxnSpMk id="81" creationId="{00000000-0000-0000-0000-000000000000}"/>
          </ac:cxnSpMkLst>
        </pc:cxnChg>
        <pc:cxnChg chg="mod">
          <ac:chgData name="김 민식" userId="0382b30860c3fb50" providerId="LiveId" clId="{E5FB9C73-E1FB-4970-B4DF-A5B1ABC960F1}" dt="2021-04-27T00:01:28.195" v="2854" actId="164"/>
          <ac:cxnSpMkLst>
            <pc:docMk/>
            <pc:sldMk cId="0" sldId="259"/>
            <ac:cxnSpMk id="82" creationId="{00000000-0000-0000-0000-000000000000}"/>
          </ac:cxnSpMkLst>
        </pc:cxnChg>
      </pc:sldChg>
      <pc:sldChg chg="addSp delSp modSp mod">
        <pc:chgData name="김 민식" userId="0382b30860c3fb50" providerId="LiveId" clId="{E5FB9C73-E1FB-4970-B4DF-A5B1ABC960F1}" dt="2021-04-28T02:53:10.173" v="24049" actId="1076"/>
        <pc:sldMkLst>
          <pc:docMk/>
          <pc:sldMk cId="0" sldId="260"/>
        </pc:sldMkLst>
        <pc:spChg chg="del">
          <ac:chgData name="김 민식" userId="0382b30860c3fb50" providerId="LiveId" clId="{E5FB9C73-E1FB-4970-B4DF-A5B1ABC960F1}" dt="2021-04-26T23:58:26.390" v="2730" actId="478"/>
          <ac:spMkLst>
            <pc:docMk/>
            <pc:sldMk cId="0" sldId="260"/>
            <ac:spMk id="9" creationId="{C2BB57AA-EA0E-4AF8-8165-2C00BF55EE28}"/>
          </ac:spMkLst>
        </pc:spChg>
        <pc:spChg chg="mod">
          <ac:chgData name="김 민식" userId="0382b30860c3fb50" providerId="LiveId" clId="{E5FB9C73-E1FB-4970-B4DF-A5B1ABC960F1}" dt="2021-04-28T02:49:27.254" v="23947" actId="165"/>
          <ac:spMkLst>
            <pc:docMk/>
            <pc:sldMk cId="0" sldId="260"/>
            <ac:spMk id="16" creationId="{00000000-0000-0000-0000-000000000000}"/>
          </ac:spMkLst>
        </pc:spChg>
        <pc:spChg chg="mod">
          <ac:chgData name="김 민식" userId="0382b30860c3fb50" providerId="LiveId" clId="{E5FB9C73-E1FB-4970-B4DF-A5B1ABC960F1}" dt="2021-04-28T02:49:27.254" v="23947" actId="165"/>
          <ac:spMkLst>
            <pc:docMk/>
            <pc:sldMk cId="0" sldId="260"/>
            <ac:spMk id="17" creationId="{00000000-0000-0000-0000-000000000000}"/>
          </ac:spMkLst>
        </pc:spChg>
        <pc:spChg chg="mod topLvl">
          <ac:chgData name="김 민식" userId="0382b30860c3fb50" providerId="LiveId" clId="{E5FB9C73-E1FB-4970-B4DF-A5B1ABC960F1}" dt="2021-04-28T02:50:42.697" v="23969" actId="164"/>
          <ac:spMkLst>
            <pc:docMk/>
            <pc:sldMk cId="0" sldId="260"/>
            <ac:spMk id="18" creationId="{00000000-0000-0000-0000-000000000000}"/>
          </ac:spMkLst>
        </pc:spChg>
        <pc:spChg chg="mod topLvl">
          <ac:chgData name="김 민식" userId="0382b30860c3fb50" providerId="LiveId" clId="{E5FB9C73-E1FB-4970-B4DF-A5B1ABC960F1}" dt="2021-04-28T02:50:42.697" v="23969" actId="164"/>
          <ac:spMkLst>
            <pc:docMk/>
            <pc:sldMk cId="0" sldId="260"/>
            <ac:spMk id="19" creationId="{00000000-0000-0000-0000-000000000000}"/>
          </ac:spMkLst>
        </pc:spChg>
        <pc:spChg chg="mod topLvl">
          <ac:chgData name="김 민식" userId="0382b30860c3fb50" providerId="LiveId" clId="{E5FB9C73-E1FB-4970-B4DF-A5B1ABC960F1}" dt="2021-04-28T02:51:28.412" v="23985" actId="338"/>
          <ac:spMkLst>
            <pc:docMk/>
            <pc:sldMk cId="0" sldId="260"/>
            <ac:spMk id="20" creationId="{00000000-0000-0000-0000-000000000000}"/>
          </ac:spMkLst>
        </pc:spChg>
        <pc:spChg chg="mod topLvl">
          <ac:chgData name="김 민식" userId="0382b30860c3fb50" providerId="LiveId" clId="{E5FB9C73-E1FB-4970-B4DF-A5B1ABC960F1}" dt="2021-04-28T02:51:28.412" v="23985" actId="338"/>
          <ac:spMkLst>
            <pc:docMk/>
            <pc:sldMk cId="0" sldId="260"/>
            <ac:spMk id="21" creationId="{00000000-0000-0000-0000-000000000000}"/>
          </ac:spMkLst>
        </pc:spChg>
        <pc:spChg chg="mod topLvl">
          <ac:chgData name="김 민식" userId="0382b30860c3fb50" providerId="LiveId" clId="{E5FB9C73-E1FB-4970-B4DF-A5B1ABC960F1}" dt="2021-04-28T02:51:22.163" v="23983" actId="164"/>
          <ac:spMkLst>
            <pc:docMk/>
            <pc:sldMk cId="0" sldId="260"/>
            <ac:spMk id="22" creationId="{00000000-0000-0000-0000-000000000000}"/>
          </ac:spMkLst>
        </pc:spChg>
        <pc:spChg chg="mod topLvl">
          <ac:chgData name="김 민식" userId="0382b30860c3fb50" providerId="LiveId" clId="{E5FB9C73-E1FB-4970-B4DF-A5B1ABC960F1}" dt="2021-04-28T02:51:22.163" v="23983" actId="164"/>
          <ac:spMkLst>
            <pc:docMk/>
            <pc:sldMk cId="0" sldId="260"/>
            <ac:spMk id="23" creationId="{00000000-0000-0000-0000-000000000000}"/>
          </ac:spMkLst>
        </pc:spChg>
        <pc:spChg chg="mod topLvl">
          <ac:chgData name="김 민식" userId="0382b30860c3fb50" providerId="LiveId" clId="{E5FB9C73-E1FB-4970-B4DF-A5B1ABC960F1}" dt="2021-04-28T02:50:50.838" v="23971" actId="164"/>
          <ac:spMkLst>
            <pc:docMk/>
            <pc:sldMk cId="0" sldId="260"/>
            <ac:spMk id="25" creationId="{00000000-0000-0000-0000-000000000000}"/>
          </ac:spMkLst>
        </pc:spChg>
        <pc:spChg chg="mod topLvl">
          <ac:chgData name="김 민식" userId="0382b30860c3fb50" providerId="LiveId" clId="{E5FB9C73-E1FB-4970-B4DF-A5B1ABC960F1}" dt="2021-04-28T02:50:50.838" v="23971" actId="164"/>
          <ac:spMkLst>
            <pc:docMk/>
            <pc:sldMk cId="0" sldId="260"/>
            <ac:spMk id="26" creationId="{00000000-0000-0000-0000-000000000000}"/>
          </ac:spMkLst>
        </pc:spChg>
        <pc:spChg chg="mod topLvl">
          <ac:chgData name="김 민식" userId="0382b30860c3fb50" providerId="LiveId" clId="{E5FB9C73-E1FB-4970-B4DF-A5B1ABC960F1}" dt="2021-04-28T02:51:12.291" v="23979" actId="164"/>
          <ac:spMkLst>
            <pc:docMk/>
            <pc:sldMk cId="0" sldId="260"/>
            <ac:spMk id="27" creationId="{4D6EBC1B-B10B-4472-80C5-23F0ED3D13AF}"/>
          </ac:spMkLst>
        </pc:spChg>
        <pc:spChg chg="mod topLvl">
          <ac:chgData name="김 민식" userId="0382b30860c3fb50" providerId="LiveId" clId="{E5FB9C73-E1FB-4970-B4DF-A5B1ABC960F1}" dt="2021-04-28T02:51:12.291" v="23979" actId="164"/>
          <ac:spMkLst>
            <pc:docMk/>
            <pc:sldMk cId="0" sldId="260"/>
            <ac:spMk id="28" creationId="{494B4903-0DD3-4A98-8FB7-69D9C01BDB71}"/>
          </ac:spMkLst>
        </pc:spChg>
        <pc:spChg chg="mod topLvl">
          <ac:chgData name="김 민식" userId="0382b30860c3fb50" providerId="LiveId" clId="{E5FB9C73-E1FB-4970-B4DF-A5B1ABC960F1}" dt="2021-04-28T02:51:51.371" v="23995" actId="571"/>
          <ac:spMkLst>
            <pc:docMk/>
            <pc:sldMk cId="0" sldId="260"/>
            <ac:spMk id="30" creationId="{94A72800-82CC-4DA7-A32D-CB7F46D31C56}"/>
          </ac:spMkLst>
        </pc:spChg>
        <pc:spChg chg="mod topLvl">
          <ac:chgData name="김 민식" userId="0382b30860c3fb50" providerId="LiveId" clId="{E5FB9C73-E1FB-4970-B4DF-A5B1ABC960F1}" dt="2021-04-28T02:51:51.371" v="23995" actId="571"/>
          <ac:spMkLst>
            <pc:docMk/>
            <pc:sldMk cId="0" sldId="260"/>
            <ac:spMk id="31" creationId="{556ADC37-D7CB-4D89-A152-E7D7C5CD50C4}"/>
          </ac:spMkLst>
        </pc:spChg>
        <pc:spChg chg="mod">
          <ac:chgData name="김 민식" userId="0382b30860c3fb50" providerId="LiveId" clId="{E5FB9C73-E1FB-4970-B4DF-A5B1ABC960F1}" dt="2021-04-28T02:47:13.048" v="23908" actId="20577"/>
          <ac:spMkLst>
            <pc:docMk/>
            <pc:sldMk cId="0" sldId="260"/>
            <ac:spMk id="32" creationId="{5748F556-C53A-482F-B251-8C9E73DC85FC}"/>
          </ac:spMkLst>
        </pc:spChg>
        <pc:spChg chg="del mod">
          <ac:chgData name="김 민식" userId="0382b30860c3fb50" providerId="LiveId" clId="{E5FB9C73-E1FB-4970-B4DF-A5B1ABC960F1}" dt="2021-04-28T02:47:11.470" v="23906" actId="478"/>
          <ac:spMkLst>
            <pc:docMk/>
            <pc:sldMk cId="0" sldId="260"/>
            <ac:spMk id="33" creationId="{EB48EDBA-466F-4F46-BF2D-ADDA8458DDB2}"/>
          </ac:spMkLst>
        </pc:spChg>
        <pc:spChg chg="mod">
          <ac:chgData name="김 민식" userId="0382b30860c3fb50" providerId="LiveId" clId="{E5FB9C73-E1FB-4970-B4DF-A5B1ABC960F1}" dt="2021-04-28T02:47:15.932" v="23914"/>
          <ac:spMkLst>
            <pc:docMk/>
            <pc:sldMk cId="0" sldId="260"/>
            <ac:spMk id="34" creationId="{4044CA1D-2528-4EA8-96A5-19B3F4AB1446}"/>
          </ac:spMkLst>
        </pc:spChg>
        <pc:spChg chg="del">
          <ac:chgData name="김 민식" userId="0382b30860c3fb50" providerId="LiveId" clId="{E5FB9C73-E1FB-4970-B4DF-A5B1ABC960F1}" dt="2021-04-28T02:47:10.311" v="23904" actId="478"/>
          <ac:spMkLst>
            <pc:docMk/>
            <pc:sldMk cId="0" sldId="260"/>
            <ac:spMk id="35" creationId="{2F909007-0835-4EF0-8B85-BA4DA79FD0CE}"/>
          </ac:spMkLst>
        </pc:spChg>
        <pc:spChg chg="add mod">
          <ac:chgData name="김 민식" userId="0382b30860c3fb50" providerId="LiveId" clId="{E5FB9C73-E1FB-4970-B4DF-A5B1ABC960F1}" dt="2021-04-28T02:51:19.622" v="23982" actId="571"/>
          <ac:spMkLst>
            <pc:docMk/>
            <pc:sldMk cId="0" sldId="260"/>
            <ac:spMk id="36" creationId="{BB58948E-8C48-44FE-BBC4-1324BE83C409}"/>
          </ac:spMkLst>
        </pc:spChg>
        <pc:spChg chg="add mod">
          <ac:chgData name="김 민식" userId="0382b30860c3fb50" providerId="LiveId" clId="{E5FB9C73-E1FB-4970-B4DF-A5B1ABC960F1}" dt="2021-04-28T02:51:19.622" v="23982" actId="571"/>
          <ac:spMkLst>
            <pc:docMk/>
            <pc:sldMk cId="0" sldId="260"/>
            <ac:spMk id="37" creationId="{1295AD6D-3817-42A1-AECE-30E7BB2CC61F}"/>
          </ac:spMkLst>
        </pc:spChg>
        <pc:spChg chg="add mod">
          <ac:chgData name="김 민식" userId="0382b30860c3fb50" providerId="LiveId" clId="{E5FB9C73-E1FB-4970-B4DF-A5B1ABC960F1}" dt="2021-04-28T02:51:51.371" v="23995" actId="571"/>
          <ac:spMkLst>
            <pc:docMk/>
            <pc:sldMk cId="0" sldId="260"/>
            <ac:spMk id="39" creationId="{E24D7C2A-4106-4DA0-9C44-0BA544B58E92}"/>
          </ac:spMkLst>
        </pc:spChg>
        <pc:spChg chg="mod">
          <ac:chgData name="김 민식" userId="0382b30860c3fb50" providerId="LiveId" clId="{E5FB9C73-E1FB-4970-B4DF-A5B1ABC960F1}" dt="2021-04-28T02:51:57.822" v="23998"/>
          <ac:spMkLst>
            <pc:docMk/>
            <pc:sldMk cId="0" sldId="260"/>
            <ac:spMk id="41" creationId="{6CC5C70B-ACE1-4A3D-95C0-895D0DEC7DC1}"/>
          </ac:spMkLst>
        </pc:spChg>
        <pc:spChg chg="mod">
          <ac:chgData name="김 민식" userId="0382b30860c3fb50" providerId="LiveId" clId="{E5FB9C73-E1FB-4970-B4DF-A5B1ABC960F1}" dt="2021-04-28T02:52:42.419" v="24036"/>
          <ac:spMkLst>
            <pc:docMk/>
            <pc:sldMk cId="0" sldId="260"/>
            <ac:spMk id="42" creationId="{3E601926-16E6-463F-B79B-4AE0F8D45AE7}"/>
          </ac:spMkLst>
        </pc:spChg>
        <pc:grpChg chg="mod topLvl">
          <ac:chgData name="김 민식" userId="0382b30860c3fb50" providerId="LiveId" clId="{E5FB9C73-E1FB-4970-B4DF-A5B1ABC960F1}" dt="2021-04-28T02:53:07.570" v="24048" actId="164"/>
          <ac:grpSpMkLst>
            <pc:docMk/>
            <pc:sldMk cId="0" sldId="260"/>
            <ac:grpSpMk id="3" creationId="{00000000-0000-0000-0000-000000000000}"/>
          </ac:grpSpMkLst>
        </pc:grpChg>
        <pc:grpChg chg="add mod">
          <ac:chgData name="김 민식" userId="0382b30860c3fb50" providerId="LiveId" clId="{E5FB9C73-E1FB-4970-B4DF-A5B1ABC960F1}" dt="2021-04-28T02:53:07.570" v="24048" actId="164"/>
          <ac:grpSpMkLst>
            <pc:docMk/>
            <pc:sldMk cId="0" sldId="260"/>
            <ac:grpSpMk id="6" creationId="{3AB1C468-740B-4C9D-AC77-CF5CB088FD92}"/>
          </ac:grpSpMkLst>
        </pc:grpChg>
        <pc:grpChg chg="add mod">
          <ac:chgData name="김 민식" userId="0382b30860c3fb50" providerId="LiveId" clId="{E5FB9C73-E1FB-4970-B4DF-A5B1ABC960F1}" dt="2021-04-28T02:53:07.570" v="24048" actId="164"/>
          <ac:grpSpMkLst>
            <pc:docMk/>
            <pc:sldMk cId="0" sldId="260"/>
            <ac:grpSpMk id="7" creationId="{0F5D26A9-BD50-42EE-9C63-4AC3E0BD8877}"/>
          </ac:grpSpMkLst>
        </pc:grpChg>
        <pc:grpChg chg="del mod topLvl">
          <ac:chgData name="김 민식" userId="0382b30860c3fb50" providerId="LiveId" clId="{E5FB9C73-E1FB-4970-B4DF-A5B1ABC960F1}" dt="2021-04-28T02:49:35.836" v="23949" actId="165"/>
          <ac:grpSpMkLst>
            <pc:docMk/>
            <pc:sldMk cId="0" sldId="260"/>
            <ac:grpSpMk id="8" creationId="{00000000-0000-0000-0000-000000000000}"/>
          </ac:grpSpMkLst>
        </pc:grpChg>
        <pc:grpChg chg="add mod">
          <ac:chgData name="김 민식" userId="0382b30860c3fb50" providerId="LiveId" clId="{E5FB9C73-E1FB-4970-B4DF-A5B1ABC960F1}" dt="2021-04-28T02:53:07.570" v="24048" actId="164"/>
          <ac:grpSpMkLst>
            <pc:docMk/>
            <pc:sldMk cId="0" sldId="260"/>
            <ac:grpSpMk id="9" creationId="{3E335B6C-78AD-4813-B706-33B430EF3207}"/>
          </ac:grpSpMkLst>
        </pc:grpChg>
        <pc:grpChg chg="del mod topLvl">
          <ac:chgData name="김 민식" userId="0382b30860c3fb50" providerId="LiveId" clId="{E5FB9C73-E1FB-4970-B4DF-A5B1ABC960F1}" dt="2021-04-28T02:49:32.555" v="23948" actId="165"/>
          <ac:grpSpMkLst>
            <pc:docMk/>
            <pc:sldMk cId="0" sldId="260"/>
            <ac:grpSpMk id="10" creationId="{00000000-0000-0000-0000-000000000000}"/>
          </ac:grpSpMkLst>
        </pc:grpChg>
        <pc:grpChg chg="del mod topLvl">
          <ac:chgData name="김 민식" userId="0382b30860c3fb50" providerId="LiveId" clId="{E5FB9C73-E1FB-4970-B4DF-A5B1ABC960F1}" dt="2021-04-28T02:49:27.254" v="23947" actId="165"/>
          <ac:grpSpMkLst>
            <pc:docMk/>
            <pc:sldMk cId="0" sldId="260"/>
            <ac:grpSpMk id="11" creationId="{00000000-0000-0000-0000-000000000000}"/>
          </ac:grpSpMkLst>
        </pc:grpChg>
        <pc:grpChg chg="del mod">
          <ac:chgData name="김 민식" userId="0382b30860c3fb50" providerId="LiveId" clId="{E5FB9C73-E1FB-4970-B4DF-A5B1ABC960F1}" dt="2021-04-28T02:49:15.280" v="23942" actId="165"/>
          <ac:grpSpMkLst>
            <pc:docMk/>
            <pc:sldMk cId="0" sldId="260"/>
            <ac:grpSpMk id="13" creationId="{00000000-0000-0000-0000-000000000000}"/>
          </ac:grpSpMkLst>
        </pc:grpChg>
        <pc:grpChg chg="add mod">
          <ac:chgData name="김 민식" userId="0382b30860c3fb50" providerId="LiveId" clId="{E5FB9C73-E1FB-4970-B4DF-A5B1ABC960F1}" dt="2021-04-28T02:53:07.570" v="24048" actId="164"/>
          <ac:grpSpMkLst>
            <pc:docMk/>
            <pc:sldMk cId="0" sldId="260"/>
            <ac:grpSpMk id="14" creationId="{EB3F3C99-52AB-435F-9AEC-DE30A80500F4}"/>
          </ac:grpSpMkLst>
        </pc:grpChg>
        <pc:grpChg chg="add mod">
          <ac:chgData name="김 민식" userId="0382b30860c3fb50" providerId="LiveId" clId="{E5FB9C73-E1FB-4970-B4DF-A5B1ABC960F1}" dt="2021-04-28T02:53:07.570" v="24048" actId="164"/>
          <ac:grpSpMkLst>
            <pc:docMk/>
            <pc:sldMk cId="0" sldId="260"/>
            <ac:grpSpMk id="15" creationId="{DBEBA2EC-E9A7-4A03-9D5C-E70F53124EB6}"/>
          </ac:grpSpMkLst>
        </pc:grpChg>
        <pc:grpChg chg="add mod">
          <ac:chgData name="김 민식" userId="0382b30860c3fb50" providerId="LiveId" clId="{E5FB9C73-E1FB-4970-B4DF-A5B1ABC960F1}" dt="2021-04-28T02:53:07.570" v="24048" actId="164"/>
          <ac:grpSpMkLst>
            <pc:docMk/>
            <pc:sldMk cId="0" sldId="260"/>
            <ac:grpSpMk id="24" creationId="{5315C5F0-70E7-436E-8F94-913BBC7E259E}"/>
          </ac:grpSpMkLst>
        </pc:grpChg>
        <pc:grpChg chg="add mod">
          <ac:chgData name="김 민식" userId="0382b30860c3fb50" providerId="LiveId" clId="{E5FB9C73-E1FB-4970-B4DF-A5B1ABC960F1}" dt="2021-04-28T02:49:19.570" v="23946" actId="1076"/>
          <ac:grpSpMkLst>
            <pc:docMk/>
            <pc:sldMk cId="0" sldId="260"/>
            <ac:grpSpMk id="29" creationId="{49C6D649-C6E2-4270-A63D-CEA8ADB27BF7}"/>
          </ac:grpSpMkLst>
        </pc:grpChg>
        <pc:grpChg chg="add mod">
          <ac:chgData name="김 민식" userId="0382b30860c3fb50" providerId="LiveId" clId="{E5FB9C73-E1FB-4970-B4DF-A5B1ABC960F1}" dt="2021-04-28T02:53:07.570" v="24048" actId="164"/>
          <ac:grpSpMkLst>
            <pc:docMk/>
            <pc:sldMk cId="0" sldId="260"/>
            <ac:grpSpMk id="40" creationId="{DD0FC453-615A-4832-BA28-43E6F3A79958}"/>
          </ac:grpSpMkLst>
        </pc:grpChg>
        <pc:grpChg chg="add mod">
          <ac:chgData name="김 민식" userId="0382b30860c3fb50" providerId="LiveId" clId="{E5FB9C73-E1FB-4970-B4DF-A5B1ABC960F1}" dt="2021-04-28T02:53:07.570" v="24048" actId="164"/>
          <ac:grpSpMkLst>
            <pc:docMk/>
            <pc:sldMk cId="0" sldId="260"/>
            <ac:grpSpMk id="46" creationId="{0C5B6F18-ABBE-45AB-88BF-1BA2977DEBBF}"/>
          </ac:grpSpMkLst>
        </pc:grpChg>
        <pc:picChg chg="add mod">
          <ac:chgData name="김 민식" userId="0382b30860c3fb50" providerId="LiveId" clId="{E5FB9C73-E1FB-4970-B4DF-A5B1ABC960F1}" dt="2021-04-28T02:53:10.173" v="24049" actId="1076"/>
          <ac:picMkLst>
            <pc:docMk/>
            <pc:sldMk cId="0" sldId="260"/>
            <ac:picMk id="4" creationId="{89333E0F-1735-481A-9F1E-A616DE0D5441}"/>
          </ac:picMkLst>
        </pc:picChg>
        <pc:cxnChg chg="mod topLvl">
          <ac:chgData name="김 민식" userId="0382b30860c3fb50" providerId="LiveId" clId="{E5FB9C73-E1FB-4970-B4DF-A5B1ABC960F1}" dt="2021-04-28T02:53:07.570" v="24048" actId="164"/>
          <ac:cxnSpMkLst>
            <pc:docMk/>
            <pc:sldMk cId="0" sldId="260"/>
            <ac:cxnSpMk id="12" creationId="{00000000-0000-0000-0000-000000000000}"/>
          </ac:cxnSpMkLst>
        </pc:cxnChg>
      </pc:sldChg>
      <pc:sldChg chg="del">
        <pc:chgData name="김 민식" userId="0382b30860c3fb50" providerId="LiveId" clId="{E5FB9C73-E1FB-4970-B4DF-A5B1ABC960F1}" dt="2021-04-27T00:00:26.227" v="2760" actId="47"/>
        <pc:sldMkLst>
          <pc:docMk/>
          <pc:sldMk cId="1144562084" sldId="262"/>
        </pc:sldMkLst>
      </pc:sldChg>
      <pc:sldChg chg="del">
        <pc:chgData name="김 민식" userId="0382b30860c3fb50" providerId="LiveId" clId="{E5FB9C73-E1FB-4970-B4DF-A5B1ABC960F1}" dt="2021-04-27T00:00:26.748" v="2762" actId="47"/>
        <pc:sldMkLst>
          <pc:docMk/>
          <pc:sldMk cId="1800591920" sldId="267"/>
        </pc:sldMkLst>
      </pc:sldChg>
      <pc:sldChg chg="del">
        <pc:chgData name="김 민식" userId="0382b30860c3fb50" providerId="LiveId" clId="{E5FB9C73-E1FB-4970-B4DF-A5B1ABC960F1}" dt="2021-04-27T00:00:27.544" v="2765" actId="47"/>
        <pc:sldMkLst>
          <pc:docMk/>
          <pc:sldMk cId="1780782559" sldId="280"/>
        </pc:sldMkLst>
      </pc:sldChg>
      <pc:sldChg chg="del">
        <pc:chgData name="김 민식" userId="0382b30860c3fb50" providerId="LiveId" clId="{E5FB9C73-E1FB-4970-B4DF-A5B1ABC960F1}" dt="2021-04-27T00:00:27.400" v="2764" actId="47"/>
        <pc:sldMkLst>
          <pc:docMk/>
          <pc:sldMk cId="3070020531" sldId="281"/>
        </pc:sldMkLst>
      </pc:sldChg>
      <pc:sldChg chg="add del">
        <pc:chgData name="김 민식" userId="0382b30860c3fb50" providerId="LiveId" clId="{E5FB9C73-E1FB-4970-B4DF-A5B1ABC960F1}" dt="2021-04-27T00:11:24.387" v="3156" actId="47"/>
        <pc:sldMkLst>
          <pc:docMk/>
          <pc:sldMk cId="614825977" sldId="283"/>
        </pc:sldMkLst>
      </pc:sldChg>
      <pc:sldChg chg="add del">
        <pc:chgData name="김 민식" userId="0382b30860c3fb50" providerId="LiveId" clId="{E5FB9C73-E1FB-4970-B4DF-A5B1ABC960F1}" dt="2021-04-27T00:11:26.164" v="3157" actId="47"/>
        <pc:sldMkLst>
          <pc:docMk/>
          <pc:sldMk cId="3482853387" sldId="285"/>
        </pc:sldMkLst>
      </pc:sldChg>
      <pc:sldChg chg="addSp delSp modSp del mod">
        <pc:chgData name="김 민식" userId="0382b30860c3fb50" providerId="LiveId" clId="{E5FB9C73-E1FB-4970-B4DF-A5B1ABC960F1}" dt="2021-04-27T00:00:25.872" v="2758" actId="47"/>
        <pc:sldMkLst>
          <pc:docMk/>
          <pc:sldMk cId="0" sldId="297"/>
        </pc:sldMkLst>
        <pc:spChg chg="del">
          <ac:chgData name="김 민식" userId="0382b30860c3fb50" providerId="LiveId" clId="{E5FB9C73-E1FB-4970-B4DF-A5B1ABC960F1}" dt="2021-04-26T23:59:11.640" v="2741" actId="478"/>
          <ac:spMkLst>
            <pc:docMk/>
            <pc:sldMk cId="0" sldId="297"/>
            <ac:spMk id="5" creationId="{3D52B7D5-C8E2-44C9-BD2B-BC362AD7A8ED}"/>
          </ac:spMkLst>
        </pc:spChg>
        <pc:spChg chg="del mod">
          <ac:chgData name="김 민식" userId="0382b30860c3fb50" providerId="LiveId" clId="{E5FB9C73-E1FB-4970-B4DF-A5B1ABC960F1}" dt="2021-04-26T23:59:13.969" v="2743" actId="478"/>
          <ac:spMkLst>
            <pc:docMk/>
            <pc:sldMk cId="0" sldId="297"/>
            <ac:spMk id="6" creationId="{F92FE47D-8F39-425D-9E1B-C686FAC84C14}"/>
          </ac:spMkLst>
        </pc:spChg>
        <pc:spChg chg="mod">
          <ac:chgData name="김 민식" userId="0382b30860c3fb50" providerId="LiveId" clId="{E5FB9C73-E1FB-4970-B4DF-A5B1ABC960F1}" dt="2021-04-26T23:59:17.037" v="2748"/>
          <ac:spMkLst>
            <pc:docMk/>
            <pc:sldMk cId="0" sldId="297"/>
            <ac:spMk id="15" creationId="{8D5ED15C-21A3-4890-913B-8904EEE8F4B8}"/>
          </ac:spMkLst>
        </pc:spChg>
        <pc:spChg chg="mod">
          <ac:chgData name="김 민식" userId="0382b30860c3fb50" providerId="LiveId" clId="{E5FB9C73-E1FB-4970-B4DF-A5B1ABC960F1}" dt="2021-04-26T23:59:20.192" v="2757"/>
          <ac:spMkLst>
            <pc:docMk/>
            <pc:sldMk cId="0" sldId="297"/>
            <ac:spMk id="16" creationId="{935243DA-B674-4D6D-B133-2144CC134B0D}"/>
          </ac:spMkLst>
        </pc:spChg>
        <pc:grpChg chg="add mod">
          <ac:chgData name="김 민식" userId="0382b30860c3fb50" providerId="LiveId" clId="{E5FB9C73-E1FB-4970-B4DF-A5B1ABC960F1}" dt="2021-04-26T23:59:14.203" v="2744"/>
          <ac:grpSpMkLst>
            <pc:docMk/>
            <pc:sldMk cId="0" sldId="297"/>
            <ac:grpSpMk id="14" creationId="{315C6654-6548-4D40-B229-9B541280C663}"/>
          </ac:grpSpMkLst>
        </pc:grpChg>
      </pc:sldChg>
      <pc:sldChg chg="addSp delSp modSp del mod addAnim delAnim">
        <pc:chgData name="김 민식" userId="0382b30860c3fb50" providerId="LiveId" clId="{E5FB9C73-E1FB-4970-B4DF-A5B1ABC960F1}" dt="2021-04-27T02:49:21.500" v="7688" actId="47"/>
        <pc:sldMkLst>
          <pc:docMk/>
          <pc:sldMk cId="0" sldId="298"/>
        </pc:sldMkLst>
        <pc:spChg chg="add del">
          <ac:chgData name="김 민식" userId="0382b30860c3fb50" providerId="LiveId" clId="{E5FB9C73-E1FB-4970-B4DF-A5B1ABC960F1}" dt="2021-04-27T00:01:27.713" v="2852" actId="478"/>
          <ac:spMkLst>
            <pc:docMk/>
            <pc:sldMk cId="0" sldId="298"/>
            <ac:spMk id="4" creationId="{00000000-0000-0000-0000-000000000000}"/>
          </ac:spMkLst>
        </pc:spChg>
        <pc:spChg chg="add del mod">
          <ac:chgData name="김 민식" userId="0382b30860c3fb50" providerId="LiveId" clId="{E5FB9C73-E1FB-4970-B4DF-A5B1ABC960F1}" dt="2021-04-27T00:01:28.331" v="2855"/>
          <ac:spMkLst>
            <pc:docMk/>
            <pc:sldMk cId="0" sldId="298"/>
            <ac:spMk id="14" creationId="{D3A7EE08-2C9E-47B5-A289-FE6C61D9557A}"/>
          </ac:spMkLst>
        </pc:spChg>
        <pc:spChg chg="add del">
          <ac:chgData name="김 민식" userId="0382b30860c3fb50" providerId="LiveId" clId="{E5FB9C73-E1FB-4970-B4DF-A5B1ABC960F1}" dt="2021-04-27T00:01:28.487" v="2856" actId="478"/>
          <ac:spMkLst>
            <pc:docMk/>
            <pc:sldMk cId="0" sldId="298"/>
            <ac:spMk id="15" creationId="{8F4FFE4B-3AF6-44BE-B2E0-AB7D742CCF55}"/>
          </ac:spMkLst>
        </pc:spChg>
        <pc:spChg chg="mod">
          <ac:chgData name="김 민식" userId="0382b30860c3fb50" providerId="LiveId" clId="{E5FB9C73-E1FB-4970-B4DF-A5B1ABC960F1}" dt="2021-04-27T00:00:50.349" v="2781"/>
          <ac:spMkLst>
            <pc:docMk/>
            <pc:sldMk cId="0" sldId="298"/>
            <ac:spMk id="17" creationId="{3F661345-8785-41C6-B5FF-A42A6D77259F}"/>
          </ac:spMkLst>
        </pc:spChg>
        <pc:spChg chg="mod">
          <ac:chgData name="김 민식" userId="0382b30860c3fb50" providerId="LiveId" clId="{E5FB9C73-E1FB-4970-B4DF-A5B1ABC960F1}" dt="2021-04-27T00:00:50.349" v="2781"/>
          <ac:spMkLst>
            <pc:docMk/>
            <pc:sldMk cId="0" sldId="298"/>
            <ac:spMk id="18" creationId="{EC2FABD9-78BC-408E-B08F-C7C8430771DC}"/>
          </ac:spMkLst>
        </pc:spChg>
        <pc:spChg chg="mod">
          <ac:chgData name="김 민식" userId="0382b30860c3fb50" providerId="LiveId" clId="{E5FB9C73-E1FB-4970-B4DF-A5B1ABC960F1}" dt="2021-04-27T00:00:50.349" v="2781"/>
          <ac:spMkLst>
            <pc:docMk/>
            <pc:sldMk cId="0" sldId="298"/>
            <ac:spMk id="19" creationId="{3DB470DB-B871-45F1-A1A1-5E1558AFE6EF}"/>
          </ac:spMkLst>
        </pc:spChg>
        <pc:spChg chg="mod">
          <ac:chgData name="김 민식" userId="0382b30860c3fb50" providerId="LiveId" clId="{E5FB9C73-E1FB-4970-B4DF-A5B1ABC960F1}" dt="2021-04-27T00:00:50.349" v="2781"/>
          <ac:spMkLst>
            <pc:docMk/>
            <pc:sldMk cId="0" sldId="298"/>
            <ac:spMk id="24" creationId="{EA54F8A3-6BF9-43F3-AC62-FB8884B025A5}"/>
          </ac:spMkLst>
        </pc:spChg>
        <pc:spChg chg="mod">
          <ac:chgData name="김 민식" userId="0382b30860c3fb50" providerId="LiveId" clId="{E5FB9C73-E1FB-4970-B4DF-A5B1ABC960F1}" dt="2021-04-27T00:00:50.349" v="2781"/>
          <ac:spMkLst>
            <pc:docMk/>
            <pc:sldMk cId="0" sldId="298"/>
            <ac:spMk id="26" creationId="{AE4FCBE2-0189-4158-9775-0171D70D0EE2}"/>
          </ac:spMkLst>
        </pc:spChg>
        <pc:spChg chg="mod">
          <ac:chgData name="김 민식" userId="0382b30860c3fb50" providerId="LiveId" clId="{E5FB9C73-E1FB-4970-B4DF-A5B1ABC960F1}" dt="2021-04-27T00:00:50.349" v="2781"/>
          <ac:spMkLst>
            <pc:docMk/>
            <pc:sldMk cId="0" sldId="298"/>
            <ac:spMk id="27" creationId="{F7C99466-7114-43DF-908C-782A287D39D7}"/>
          </ac:spMkLst>
        </pc:spChg>
        <pc:spChg chg="mod">
          <ac:chgData name="김 민식" userId="0382b30860c3fb50" providerId="LiveId" clId="{E5FB9C73-E1FB-4970-B4DF-A5B1ABC960F1}" dt="2021-04-27T00:00:50.349" v="2781"/>
          <ac:spMkLst>
            <pc:docMk/>
            <pc:sldMk cId="0" sldId="298"/>
            <ac:spMk id="28" creationId="{75BBBD8A-39CE-4F88-9F65-4662A5A4CB5C}"/>
          </ac:spMkLst>
        </pc:spChg>
        <pc:spChg chg="mod">
          <ac:chgData name="김 민식" userId="0382b30860c3fb50" providerId="LiveId" clId="{E5FB9C73-E1FB-4970-B4DF-A5B1ABC960F1}" dt="2021-04-27T00:01:27.539" v="2850"/>
          <ac:spMkLst>
            <pc:docMk/>
            <pc:sldMk cId="0" sldId="298"/>
            <ac:spMk id="30" creationId="{740E2FA2-4BC4-4797-97EC-E74EC990D19A}"/>
          </ac:spMkLst>
        </pc:spChg>
        <pc:spChg chg="mod">
          <ac:chgData name="김 민식" userId="0382b30860c3fb50" providerId="LiveId" clId="{E5FB9C73-E1FB-4970-B4DF-A5B1ABC960F1}" dt="2021-04-27T00:00:54.495" v="2785"/>
          <ac:spMkLst>
            <pc:docMk/>
            <pc:sldMk cId="0" sldId="298"/>
            <ac:spMk id="31" creationId="{5B7F51E0-897D-45D7-A816-3A4F8F947088}"/>
          </ac:spMkLst>
        </pc:spChg>
        <pc:spChg chg="mod">
          <ac:chgData name="김 민식" userId="0382b30860c3fb50" providerId="LiveId" clId="{E5FB9C73-E1FB-4970-B4DF-A5B1ABC960F1}" dt="2021-04-27T00:00:54.495" v="2785"/>
          <ac:spMkLst>
            <pc:docMk/>
            <pc:sldMk cId="0" sldId="298"/>
            <ac:spMk id="32" creationId="{69E266E1-4F20-437D-A9EF-09B7F08B4071}"/>
          </ac:spMkLst>
        </pc:spChg>
        <pc:spChg chg="mod">
          <ac:chgData name="김 민식" userId="0382b30860c3fb50" providerId="LiveId" clId="{E5FB9C73-E1FB-4970-B4DF-A5B1ABC960F1}" dt="2021-04-27T00:01:27.125" v="2846"/>
          <ac:spMkLst>
            <pc:docMk/>
            <pc:sldMk cId="0" sldId="298"/>
            <ac:spMk id="37" creationId="{F9181A2B-ECEC-453B-8911-EDB7DB70411D}"/>
          </ac:spMkLst>
        </pc:spChg>
        <pc:spChg chg="mod">
          <ac:chgData name="김 민식" userId="0382b30860c3fb50" providerId="LiveId" clId="{E5FB9C73-E1FB-4970-B4DF-A5B1ABC960F1}" dt="2021-04-27T00:00:54.495" v="2785"/>
          <ac:spMkLst>
            <pc:docMk/>
            <pc:sldMk cId="0" sldId="298"/>
            <ac:spMk id="39" creationId="{71A63FA5-B9E5-460A-A769-DA001F1DCCE3}"/>
          </ac:spMkLst>
        </pc:spChg>
        <pc:spChg chg="mod">
          <ac:chgData name="김 민식" userId="0382b30860c3fb50" providerId="LiveId" clId="{E5FB9C73-E1FB-4970-B4DF-A5B1ABC960F1}" dt="2021-04-27T00:00:54.495" v="2785"/>
          <ac:spMkLst>
            <pc:docMk/>
            <pc:sldMk cId="0" sldId="298"/>
            <ac:spMk id="40" creationId="{6771C679-BAB0-4DA5-BD93-23E5CB079DBC}"/>
          </ac:spMkLst>
        </pc:spChg>
        <pc:spChg chg="mod">
          <ac:chgData name="김 민식" userId="0382b30860c3fb50" providerId="LiveId" clId="{E5FB9C73-E1FB-4970-B4DF-A5B1ABC960F1}" dt="2021-04-27T00:00:54.495" v="2785"/>
          <ac:spMkLst>
            <pc:docMk/>
            <pc:sldMk cId="0" sldId="298"/>
            <ac:spMk id="41" creationId="{DC62AE9A-03A7-4CA4-9041-95A735B75C89}"/>
          </ac:spMkLst>
        </pc:spChg>
        <pc:spChg chg="add del">
          <ac:chgData name="김 민식" userId="0382b30860c3fb50" providerId="LiveId" clId="{E5FB9C73-E1FB-4970-B4DF-A5B1ABC960F1}" dt="2021-04-27T00:01:27.713" v="2852" actId="478"/>
          <ac:spMkLst>
            <pc:docMk/>
            <pc:sldMk cId="0" sldId="298"/>
            <ac:spMk id="74" creationId="{00000000-0000-0000-0000-000000000000}"/>
          </ac:spMkLst>
        </pc:spChg>
        <pc:spChg chg="add del">
          <ac:chgData name="김 민식" userId="0382b30860c3fb50" providerId="LiveId" clId="{E5FB9C73-E1FB-4970-B4DF-A5B1ABC960F1}" dt="2021-04-27T00:01:27.713" v="2852" actId="478"/>
          <ac:spMkLst>
            <pc:docMk/>
            <pc:sldMk cId="0" sldId="298"/>
            <ac:spMk id="75" creationId="{00000000-0000-0000-0000-000000000000}"/>
          </ac:spMkLst>
        </pc:spChg>
        <pc:spChg chg="add del">
          <ac:chgData name="김 민식" userId="0382b30860c3fb50" providerId="LiveId" clId="{E5FB9C73-E1FB-4970-B4DF-A5B1ABC960F1}" dt="2021-04-27T00:01:27.713" v="2852" actId="478"/>
          <ac:spMkLst>
            <pc:docMk/>
            <pc:sldMk cId="0" sldId="298"/>
            <ac:spMk id="85" creationId="{00000000-0000-0000-0000-000000000000}"/>
          </ac:spMkLst>
        </pc:spChg>
        <pc:grpChg chg="add del">
          <ac:chgData name="김 민식" userId="0382b30860c3fb50" providerId="LiveId" clId="{E5FB9C73-E1FB-4970-B4DF-A5B1ABC960F1}" dt="2021-04-27T00:01:27.713" v="2852" actId="478"/>
          <ac:grpSpMkLst>
            <pc:docMk/>
            <pc:sldMk cId="0" sldId="298"/>
            <ac:grpSpMk id="2" creationId="{00000000-0000-0000-0000-000000000000}"/>
          </ac:grpSpMkLst>
        </pc:grpChg>
        <pc:grpChg chg="add del mod">
          <ac:chgData name="김 민식" userId="0382b30860c3fb50" providerId="LiveId" clId="{E5FB9C73-E1FB-4970-B4DF-A5B1ABC960F1}" dt="2021-04-27T00:00:52.058" v="2782"/>
          <ac:grpSpMkLst>
            <pc:docMk/>
            <pc:sldMk cId="0" sldId="298"/>
            <ac:grpSpMk id="16" creationId="{3C6B18E7-8575-48F8-AFC8-13534EF72F37}"/>
          </ac:grpSpMkLst>
        </pc:grpChg>
        <pc:grpChg chg="mod">
          <ac:chgData name="김 민식" userId="0382b30860c3fb50" providerId="LiveId" clId="{E5FB9C73-E1FB-4970-B4DF-A5B1ABC960F1}" dt="2021-04-27T00:00:50.349" v="2781"/>
          <ac:grpSpMkLst>
            <pc:docMk/>
            <pc:sldMk cId="0" sldId="298"/>
            <ac:grpSpMk id="22" creationId="{B1D966EA-9524-4EA0-9FC2-CDA92B6938AC}"/>
          </ac:grpSpMkLst>
        </pc:grpChg>
        <pc:grpChg chg="mod">
          <ac:chgData name="김 민식" userId="0382b30860c3fb50" providerId="LiveId" clId="{E5FB9C73-E1FB-4970-B4DF-A5B1ABC960F1}" dt="2021-04-27T00:00:50.349" v="2781"/>
          <ac:grpSpMkLst>
            <pc:docMk/>
            <pc:sldMk cId="0" sldId="298"/>
            <ac:grpSpMk id="23" creationId="{8AFD5195-6BC1-497F-82B8-9300FBC80B92}"/>
          </ac:grpSpMkLst>
        </pc:grpChg>
        <pc:grpChg chg="mod">
          <ac:chgData name="김 민식" userId="0382b30860c3fb50" providerId="LiveId" clId="{E5FB9C73-E1FB-4970-B4DF-A5B1ABC960F1}" dt="2021-04-27T00:00:50.349" v="2781"/>
          <ac:grpSpMkLst>
            <pc:docMk/>
            <pc:sldMk cId="0" sldId="298"/>
            <ac:grpSpMk id="25" creationId="{DDCBEA6A-DB5C-4F91-9670-6AB8CD211C38}"/>
          </ac:grpSpMkLst>
        </pc:grpChg>
        <pc:grpChg chg="add del mod">
          <ac:chgData name="김 민식" userId="0382b30860c3fb50" providerId="LiveId" clId="{E5FB9C73-E1FB-4970-B4DF-A5B1ABC960F1}" dt="2021-04-27T00:01:27.588" v="2851"/>
          <ac:grpSpMkLst>
            <pc:docMk/>
            <pc:sldMk cId="0" sldId="298"/>
            <ac:grpSpMk id="29" creationId="{704EBF0A-4ECA-4374-9C77-39F0B5DE76B2}"/>
          </ac:grpSpMkLst>
        </pc:grpChg>
        <pc:grpChg chg="mod">
          <ac:chgData name="김 민식" userId="0382b30860c3fb50" providerId="LiveId" clId="{E5FB9C73-E1FB-4970-B4DF-A5B1ABC960F1}" dt="2021-04-27T00:00:54.495" v="2785"/>
          <ac:grpSpMkLst>
            <pc:docMk/>
            <pc:sldMk cId="0" sldId="298"/>
            <ac:grpSpMk id="35" creationId="{63AEE218-3631-4EE0-AC71-3A12A573FD24}"/>
          </ac:grpSpMkLst>
        </pc:grpChg>
        <pc:grpChg chg="mod">
          <ac:chgData name="김 민식" userId="0382b30860c3fb50" providerId="LiveId" clId="{E5FB9C73-E1FB-4970-B4DF-A5B1ABC960F1}" dt="2021-04-27T00:00:54.495" v="2785"/>
          <ac:grpSpMkLst>
            <pc:docMk/>
            <pc:sldMk cId="0" sldId="298"/>
            <ac:grpSpMk id="36" creationId="{9C6DFD5D-290C-48C1-BDF8-1DBFD05945CB}"/>
          </ac:grpSpMkLst>
        </pc:grpChg>
        <pc:grpChg chg="mod">
          <ac:chgData name="김 민식" userId="0382b30860c3fb50" providerId="LiveId" clId="{E5FB9C73-E1FB-4970-B4DF-A5B1ABC960F1}" dt="2021-04-27T00:00:54.495" v="2785"/>
          <ac:grpSpMkLst>
            <pc:docMk/>
            <pc:sldMk cId="0" sldId="298"/>
            <ac:grpSpMk id="38" creationId="{8E09CD3C-F15F-4EC0-8ABA-A99E5C384CC5}"/>
          </ac:grpSpMkLst>
        </pc:grpChg>
        <pc:cxnChg chg="mod">
          <ac:chgData name="김 민식" userId="0382b30860c3fb50" providerId="LiveId" clId="{E5FB9C73-E1FB-4970-B4DF-A5B1ABC960F1}" dt="2021-04-27T00:00:50.349" v="2781"/>
          <ac:cxnSpMkLst>
            <pc:docMk/>
            <pc:sldMk cId="0" sldId="298"/>
            <ac:cxnSpMk id="20" creationId="{FB19578B-8C0E-406C-8E53-49B475B3FBA7}"/>
          </ac:cxnSpMkLst>
        </pc:cxnChg>
        <pc:cxnChg chg="mod">
          <ac:chgData name="김 민식" userId="0382b30860c3fb50" providerId="LiveId" clId="{E5FB9C73-E1FB-4970-B4DF-A5B1ABC960F1}" dt="2021-04-27T00:00:50.349" v="2781"/>
          <ac:cxnSpMkLst>
            <pc:docMk/>
            <pc:sldMk cId="0" sldId="298"/>
            <ac:cxnSpMk id="21" creationId="{ADE86A4D-8225-4CC4-A3CA-244500F12763}"/>
          </ac:cxnSpMkLst>
        </pc:cxnChg>
        <pc:cxnChg chg="mod">
          <ac:chgData name="김 민식" userId="0382b30860c3fb50" providerId="LiveId" clId="{E5FB9C73-E1FB-4970-B4DF-A5B1ABC960F1}" dt="2021-04-27T00:01:27.356" v="2848" actId="14100"/>
          <ac:cxnSpMkLst>
            <pc:docMk/>
            <pc:sldMk cId="0" sldId="298"/>
            <ac:cxnSpMk id="33" creationId="{A1276CA5-0AE8-4C2D-809B-F504179DFE60}"/>
          </ac:cxnSpMkLst>
        </pc:cxnChg>
        <pc:cxnChg chg="mod">
          <ac:chgData name="김 민식" userId="0382b30860c3fb50" providerId="LiveId" clId="{E5FB9C73-E1FB-4970-B4DF-A5B1ABC960F1}" dt="2021-04-27T00:01:27.233" v="2847" actId="14100"/>
          <ac:cxnSpMkLst>
            <pc:docMk/>
            <pc:sldMk cId="0" sldId="298"/>
            <ac:cxnSpMk id="34" creationId="{4B762835-FDEB-419E-BD97-9A8AFE064BE4}"/>
          </ac:cxnSpMkLst>
        </pc:cxnChg>
        <pc:cxnChg chg="add del mod">
          <ac:chgData name="김 민식" userId="0382b30860c3fb50" providerId="LiveId" clId="{E5FB9C73-E1FB-4970-B4DF-A5B1ABC960F1}" dt="2021-04-27T00:01:28.025" v="2853" actId="478"/>
          <ac:cxnSpMkLst>
            <pc:docMk/>
            <pc:sldMk cId="0" sldId="298"/>
            <ac:cxnSpMk id="81" creationId="{00000000-0000-0000-0000-000000000000}"/>
          </ac:cxnSpMkLst>
        </pc:cxnChg>
        <pc:cxnChg chg="add del">
          <ac:chgData name="김 민식" userId="0382b30860c3fb50" providerId="LiveId" clId="{E5FB9C73-E1FB-4970-B4DF-A5B1ABC960F1}" dt="2021-04-27T00:01:27.713" v="2852" actId="478"/>
          <ac:cxnSpMkLst>
            <pc:docMk/>
            <pc:sldMk cId="0" sldId="298"/>
            <ac:cxnSpMk id="82" creationId="{00000000-0000-0000-0000-000000000000}"/>
          </ac:cxnSpMkLst>
        </pc:cxnChg>
      </pc:sldChg>
      <pc:sldChg chg="addSp delSp modSp mod modAnim">
        <pc:chgData name="김 민식" userId="0382b30860c3fb50" providerId="LiveId" clId="{E5FB9C73-E1FB-4970-B4DF-A5B1ABC960F1}" dt="2021-04-27T18:55:10.917" v="14757" actId="1076"/>
        <pc:sldMkLst>
          <pc:docMk/>
          <pc:sldMk cId="3688914820" sldId="300"/>
        </pc:sldMkLst>
        <pc:spChg chg="add mod">
          <ac:chgData name="김 민식" userId="0382b30860c3fb50" providerId="LiveId" clId="{E5FB9C73-E1FB-4970-B4DF-A5B1ABC960F1}" dt="2021-04-27T00:03:22.436" v="2876" actId="164"/>
          <ac:spMkLst>
            <pc:docMk/>
            <pc:sldMk cId="3688914820" sldId="300"/>
            <ac:spMk id="4" creationId="{1CF5473C-57CE-4B7F-8784-2A954FF6410F}"/>
          </ac:spMkLst>
        </pc:spChg>
        <pc:spChg chg="add mod">
          <ac:chgData name="김 민식" userId="0382b30860c3fb50" providerId="LiveId" clId="{E5FB9C73-E1FB-4970-B4DF-A5B1ABC960F1}" dt="2021-04-27T18:55:10.917" v="14757" actId="1076"/>
          <ac:spMkLst>
            <pc:docMk/>
            <pc:sldMk cId="3688914820" sldId="300"/>
            <ac:spMk id="11" creationId="{7B3F0D1D-FE81-4C8E-8049-E784CD570170}"/>
          </ac:spMkLst>
        </pc:spChg>
        <pc:spChg chg="mod">
          <ac:chgData name="김 민식" userId="0382b30860c3fb50" providerId="LiveId" clId="{E5FB9C73-E1FB-4970-B4DF-A5B1ABC960F1}" dt="2021-04-27T01:41:12.234" v="6278" actId="1076"/>
          <ac:spMkLst>
            <pc:docMk/>
            <pc:sldMk cId="3688914820" sldId="300"/>
            <ac:spMk id="15" creationId="{C2998FC4-3E30-4F01-ABE3-5AE0D50B0970}"/>
          </ac:spMkLst>
        </pc:spChg>
        <pc:spChg chg="mod">
          <ac:chgData name="김 민식" userId="0382b30860c3fb50" providerId="LiveId" clId="{E5FB9C73-E1FB-4970-B4DF-A5B1ABC960F1}" dt="2021-04-26T23:12:04.446" v="606"/>
          <ac:spMkLst>
            <pc:docMk/>
            <pc:sldMk cId="3688914820" sldId="300"/>
            <ac:spMk id="16" creationId="{18534A81-2440-4EB5-B94E-3D711D19F1EB}"/>
          </ac:spMkLst>
        </pc:spChg>
        <pc:spChg chg="del">
          <ac:chgData name="김 민식" userId="0382b30860c3fb50" providerId="LiveId" clId="{E5FB9C73-E1FB-4970-B4DF-A5B1ABC960F1}" dt="2021-04-26T23:09:35.868" v="552" actId="478"/>
          <ac:spMkLst>
            <pc:docMk/>
            <pc:sldMk cId="3688914820" sldId="300"/>
            <ac:spMk id="20" creationId="{52FAE875-17E3-48B5-A07B-3DED0671A271}"/>
          </ac:spMkLst>
        </pc:spChg>
        <pc:spChg chg="add mod">
          <ac:chgData name="김 민식" userId="0382b30860c3fb50" providerId="LiveId" clId="{E5FB9C73-E1FB-4970-B4DF-A5B1ABC960F1}" dt="2021-04-27T00:03:22.436" v="2876" actId="164"/>
          <ac:spMkLst>
            <pc:docMk/>
            <pc:sldMk cId="3688914820" sldId="300"/>
            <ac:spMk id="21" creationId="{5AE9843C-84F5-40F2-8F17-793DFF134967}"/>
          </ac:spMkLst>
        </pc:spChg>
        <pc:spChg chg="del">
          <ac:chgData name="김 민식" userId="0382b30860c3fb50" providerId="LiveId" clId="{E5FB9C73-E1FB-4970-B4DF-A5B1ABC960F1}" dt="2021-04-26T23:09:35.868" v="552" actId="478"/>
          <ac:spMkLst>
            <pc:docMk/>
            <pc:sldMk cId="3688914820" sldId="300"/>
            <ac:spMk id="23" creationId="{1DC9B1E5-07B9-435F-B6E6-D9F7B4A9CD8A}"/>
          </ac:spMkLst>
        </pc:spChg>
        <pc:spChg chg="add mod">
          <ac:chgData name="김 민식" userId="0382b30860c3fb50" providerId="LiveId" clId="{E5FB9C73-E1FB-4970-B4DF-A5B1ABC960F1}" dt="2021-04-27T00:03:22.436" v="2876" actId="164"/>
          <ac:spMkLst>
            <pc:docMk/>
            <pc:sldMk cId="3688914820" sldId="300"/>
            <ac:spMk id="24" creationId="{51C65237-33BE-4A88-B921-2ED6E1F0B245}"/>
          </ac:spMkLst>
        </pc:spChg>
        <pc:spChg chg="del">
          <ac:chgData name="김 민식" userId="0382b30860c3fb50" providerId="LiveId" clId="{E5FB9C73-E1FB-4970-B4DF-A5B1ABC960F1}" dt="2021-04-26T23:09:35.868" v="552" actId="478"/>
          <ac:spMkLst>
            <pc:docMk/>
            <pc:sldMk cId="3688914820" sldId="300"/>
            <ac:spMk id="25" creationId="{F27D4B97-EDA5-45DE-9777-D8AD06270433}"/>
          </ac:spMkLst>
        </pc:spChg>
        <pc:spChg chg="add mod">
          <ac:chgData name="김 민식" userId="0382b30860c3fb50" providerId="LiveId" clId="{E5FB9C73-E1FB-4970-B4DF-A5B1ABC960F1}" dt="2021-04-27T00:04:12.492" v="2960" actId="1076"/>
          <ac:spMkLst>
            <pc:docMk/>
            <pc:sldMk cId="3688914820" sldId="300"/>
            <ac:spMk id="26" creationId="{C01CA046-32C5-47AA-B18E-8FA7DFF96264}"/>
          </ac:spMkLst>
        </pc:spChg>
        <pc:spChg chg="del">
          <ac:chgData name="김 민식" userId="0382b30860c3fb50" providerId="LiveId" clId="{E5FB9C73-E1FB-4970-B4DF-A5B1ABC960F1}" dt="2021-04-26T23:09:35.868" v="552" actId="478"/>
          <ac:spMkLst>
            <pc:docMk/>
            <pc:sldMk cId="3688914820" sldId="300"/>
            <ac:spMk id="31" creationId="{50D47C98-FD43-4253-8725-504165E447AF}"/>
          </ac:spMkLst>
        </pc:spChg>
        <pc:grpChg chg="add mod">
          <ac:chgData name="김 민식" userId="0382b30860c3fb50" providerId="LiveId" clId="{E5FB9C73-E1FB-4970-B4DF-A5B1ABC960F1}" dt="2021-04-27T10:52:10.053" v="10454" actId="1076"/>
          <ac:grpSpMkLst>
            <pc:docMk/>
            <pc:sldMk cId="3688914820" sldId="300"/>
            <ac:grpSpMk id="2" creationId="{BB3628A1-043D-42BB-84D5-36736852A408}"/>
          </ac:grpSpMkLst>
        </pc:grpChg>
        <pc:grpChg chg="add mod">
          <ac:chgData name="김 민식" userId="0382b30860c3fb50" providerId="LiveId" clId="{E5FB9C73-E1FB-4970-B4DF-A5B1ABC960F1}" dt="2021-04-26T23:11:45.128" v="586"/>
          <ac:grpSpMkLst>
            <pc:docMk/>
            <pc:sldMk cId="3688914820" sldId="300"/>
            <ac:grpSpMk id="13" creationId="{939FEBD8-F39A-433A-B47F-A24D1EF18E6A}"/>
          </ac:grpSpMkLst>
        </pc:grpChg>
        <pc:grpChg chg="del">
          <ac:chgData name="김 민식" userId="0382b30860c3fb50" providerId="LiveId" clId="{E5FB9C73-E1FB-4970-B4DF-A5B1ABC960F1}" dt="2021-04-26T23:11:47.203" v="587" actId="478"/>
          <ac:grpSpMkLst>
            <pc:docMk/>
            <pc:sldMk cId="3688914820" sldId="300"/>
            <ac:grpSpMk id="17" creationId="{CBF21428-EAAB-4745-9760-03CF62D001D5}"/>
          </ac:grpSpMkLst>
        </pc:grpChg>
        <pc:picChg chg="add mod">
          <ac:chgData name="김 민식" userId="0382b30860c3fb50" providerId="LiveId" clId="{E5FB9C73-E1FB-4970-B4DF-A5B1ABC960F1}" dt="2021-04-27T00:03:22.436" v="2876" actId="164"/>
          <ac:picMkLst>
            <pc:docMk/>
            <pc:sldMk cId="3688914820" sldId="300"/>
            <ac:picMk id="3" creationId="{1F064FF2-E249-4BBF-B1CA-79D13DC604B9}"/>
          </ac:picMkLst>
        </pc:picChg>
        <pc:picChg chg="del">
          <ac:chgData name="김 민식" userId="0382b30860c3fb50" providerId="LiveId" clId="{E5FB9C73-E1FB-4970-B4DF-A5B1ABC960F1}" dt="2021-04-26T23:09:35.868" v="552" actId="478"/>
          <ac:picMkLst>
            <pc:docMk/>
            <pc:sldMk cId="3688914820" sldId="300"/>
            <ac:picMk id="12" creationId="{85E678FB-5CB1-47B5-A044-CE2817E1000E}"/>
          </ac:picMkLst>
        </pc:picChg>
        <pc:picChg chg="del">
          <ac:chgData name="김 민식" userId="0382b30860c3fb50" providerId="LiveId" clId="{E5FB9C73-E1FB-4970-B4DF-A5B1ABC960F1}" dt="2021-04-26T23:09:35.868" v="552" actId="478"/>
          <ac:picMkLst>
            <pc:docMk/>
            <pc:sldMk cId="3688914820" sldId="300"/>
            <ac:picMk id="14" creationId="{7AE96014-773B-4DA1-97A7-25611CAA7363}"/>
          </ac:picMkLst>
        </pc:picChg>
        <pc:picChg chg="del">
          <ac:chgData name="김 민식" userId="0382b30860c3fb50" providerId="LiveId" clId="{E5FB9C73-E1FB-4970-B4DF-A5B1ABC960F1}" dt="2021-04-26T23:09:35.868" v="552" actId="478"/>
          <ac:picMkLst>
            <pc:docMk/>
            <pc:sldMk cId="3688914820" sldId="300"/>
            <ac:picMk id="22" creationId="{E9608332-483A-418C-920F-2C77721F4673}"/>
          </ac:picMkLst>
        </pc:picChg>
        <pc:picChg chg="del">
          <ac:chgData name="김 민식" userId="0382b30860c3fb50" providerId="LiveId" clId="{E5FB9C73-E1FB-4970-B4DF-A5B1ABC960F1}" dt="2021-04-26T23:09:35.868" v="552" actId="478"/>
          <ac:picMkLst>
            <pc:docMk/>
            <pc:sldMk cId="3688914820" sldId="300"/>
            <ac:picMk id="2050" creationId="{6400C98B-3AD0-4136-998B-12B10AA12B85}"/>
          </ac:picMkLst>
        </pc:picChg>
      </pc:sldChg>
      <pc:sldChg chg="del">
        <pc:chgData name="김 민식" userId="0382b30860c3fb50" providerId="LiveId" clId="{E5FB9C73-E1FB-4970-B4DF-A5B1ABC960F1}" dt="2021-04-27T00:00:25.974" v="2759" actId="47"/>
        <pc:sldMkLst>
          <pc:docMk/>
          <pc:sldMk cId="2613612035" sldId="308"/>
        </pc:sldMkLst>
      </pc:sldChg>
      <pc:sldChg chg="del">
        <pc:chgData name="김 민식" userId="0382b30860c3fb50" providerId="LiveId" clId="{E5FB9C73-E1FB-4970-B4DF-A5B1ABC960F1}" dt="2021-04-27T00:00:27.685" v="2766" actId="47"/>
        <pc:sldMkLst>
          <pc:docMk/>
          <pc:sldMk cId="177433825" sldId="311"/>
        </pc:sldMkLst>
      </pc:sldChg>
      <pc:sldChg chg="del">
        <pc:chgData name="김 민식" userId="0382b30860c3fb50" providerId="LiveId" clId="{E5FB9C73-E1FB-4970-B4DF-A5B1ABC960F1}" dt="2021-04-27T00:00:28.809" v="2771" actId="47"/>
        <pc:sldMkLst>
          <pc:docMk/>
          <pc:sldMk cId="3611468883" sldId="314"/>
        </pc:sldMkLst>
      </pc:sldChg>
      <pc:sldChg chg="del">
        <pc:chgData name="김 민식" userId="0382b30860c3fb50" providerId="LiveId" clId="{E5FB9C73-E1FB-4970-B4DF-A5B1ABC960F1}" dt="2021-04-27T00:00:28.270" v="2769" actId="47"/>
        <pc:sldMkLst>
          <pc:docMk/>
          <pc:sldMk cId="3550488600" sldId="315"/>
        </pc:sldMkLst>
      </pc:sldChg>
      <pc:sldChg chg="add del">
        <pc:chgData name="김 민식" userId="0382b30860c3fb50" providerId="LiveId" clId="{E5FB9C73-E1FB-4970-B4DF-A5B1ABC960F1}" dt="2021-04-27T00:46:48.101" v="5042" actId="47"/>
        <pc:sldMkLst>
          <pc:docMk/>
          <pc:sldMk cId="2497743611" sldId="318"/>
        </pc:sldMkLst>
      </pc:sldChg>
      <pc:sldChg chg="add del">
        <pc:chgData name="김 민식" userId="0382b30860c3fb50" providerId="LiveId" clId="{E5FB9C73-E1FB-4970-B4DF-A5B1ABC960F1}" dt="2021-04-27T00:46:43.119" v="5040" actId="47"/>
        <pc:sldMkLst>
          <pc:docMk/>
          <pc:sldMk cId="2102087135" sldId="319"/>
        </pc:sldMkLst>
      </pc:sldChg>
      <pc:sldChg chg="add del">
        <pc:chgData name="김 민식" userId="0382b30860c3fb50" providerId="LiveId" clId="{E5FB9C73-E1FB-4970-B4DF-A5B1ABC960F1}" dt="2021-04-27T00:46:48.970" v="5043" actId="47"/>
        <pc:sldMkLst>
          <pc:docMk/>
          <pc:sldMk cId="755325823" sldId="321"/>
        </pc:sldMkLst>
      </pc:sldChg>
      <pc:sldChg chg="add del">
        <pc:chgData name="김 민식" userId="0382b30860c3fb50" providerId="LiveId" clId="{E5FB9C73-E1FB-4970-B4DF-A5B1ABC960F1}" dt="2021-04-27T00:46:43.893" v="5041" actId="47"/>
        <pc:sldMkLst>
          <pc:docMk/>
          <pc:sldMk cId="3165967267" sldId="322"/>
        </pc:sldMkLst>
      </pc:sldChg>
      <pc:sldChg chg="addSp delSp modSp new mod">
        <pc:chgData name="김 민식" userId="0382b30860c3fb50" providerId="LiveId" clId="{E5FB9C73-E1FB-4970-B4DF-A5B1ABC960F1}" dt="2021-04-28T01:50:11.893" v="21639" actId="113"/>
        <pc:sldMkLst>
          <pc:docMk/>
          <pc:sldMk cId="2801604388" sldId="323"/>
        </pc:sldMkLst>
        <pc:spChg chg="mod">
          <ac:chgData name="김 민식" userId="0382b30860c3fb50" providerId="LiveId" clId="{E5FB9C73-E1FB-4970-B4DF-A5B1ABC960F1}" dt="2021-04-27T01:41:09.452" v="6277" actId="1076"/>
          <ac:spMkLst>
            <pc:docMk/>
            <pc:sldMk cId="2801604388" sldId="323"/>
            <ac:spMk id="8" creationId="{2D3CB850-EB38-404B-9F0A-B0CA459C1476}"/>
          </ac:spMkLst>
        </pc:spChg>
        <pc:spChg chg="mod">
          <ac:chgData name="김 민식" userId="0382b30860c3fb50" providerId="LiveId" clId="{E5FB9C73-E1FB-4970-B4DF-A5B1ABC960F1}" dt="2021-04-27T00:04:54.862" v="3000"/>
          <ac:spMkLst>
            <pc:docMk/>
            <pc:sldMk cId="2801604388" sldId="323"/>
            <ac:spMk id="9" creationId="{A39DF2F4-F8B9-4501-A8C2-9C6A0D4C612B}"/>
          </ac:spMkLst>
        </pc:spChg>
        <pc:spChg chg="add mod topLvl">
          <ac:chgData name="김 민식" userId="0382b30860c3fb50" providerId="LiveId" clId="{E5FB9C73-E1FB-4970-B4DF-A5B1ABC960F1}" dt="2021-04-28T01:50:11.893" v="21639" actId="113"/>
          <ac:spMkLst>
            <pc:docMk/>
            <pc:sldMk cId="2801604388" sldId="323"/>
            <ac:spMk id="12" creationId="{0C13C094-2D28-456B-9849-9C058A2888C0}"/>
          </ac:spMkLst>
        </pc:spChg>
        <pc:spChg chg="add mod topLvl">
          <ac:chgData name="김 민식" userId="0382b30860c3fb50" providerId="LiveId" clId="{E5FB9C73-E1FB-4970-B4DF-A5B1ABC960F1}" dt="2021-04-28T01:50:11.893" v="21639" actId="113"/>
          <ac:spMkLst>
            <pc:docMk/>
            <pc:sldMk cId="2801604388" sldId="323"/>
            <ac:spMk id="13" creationId="{5CE4F789-522E-4158-BBA6-D6475D677184}"/>
          </ac:spMkLst>
        </pc:spChg>
        <pc:spChg chg="add mod topLvl">
          <ac:chgData name="김 민식" userId="0382b30860c3fb50" providerId="LiveId" clId="{E5FB9C73-E1FB-4970-B4DF-A5B1ABC960F1}" dt="2021-04-28T01:50:11.893" v="21639" actId="113"/>
          <ac:spMkLst>
            <pc:docMk/>
            <pc:sldMk cId="2801604388" sldId="323"/>
            <ac:spMk id="14" creationId="{5059D806-4248-4376-A950-E959079355C3}"/>
          </ac:spMkLst>
        </pc:spChg>
        <pc:spChg chg="add mod">
          <ac:chgData name="김 민식" userId="0382b30860c3fb50" providerId="LiveId" clId="{E5FB9C73-E1FB-4970-B4DF-A5B1ABC960F1}" dt="2021-04-28T01:50:11.893" v="21639" actId="113"/>
          <ac:spMkLst>
            <pc:docMk/>
            <pc:sldMk cId="2801604388" sldId="323"/>
            <ac:spMk id="15" creationId="{47B92FCF-BB11-4268-9F23-27BD8D7B43AD}"/>
          </ac:spMkLst>
        </pc:spChg>
        <pc:spChg chg="add mod topLvl">
          <ac:chgData name="김 민식" userId="0382b30860c3fb50" providerId="LiveId" clId="{E5FB9C73-E1FB-4970-B4DF-A5B1ABC960F1}" dt="2021-04-28T01:50:11.893" v="21639" actId="113"/>
          <ac:spMkLst>
            <pc:docMk/>
            <pc:sldMk cId="2801604388" sldId="323"/>
            <ac:spMk id="19" creationId="{A552575D-B405-408E-996D-3F5B0ADB7D28}"/>
          </ac:spMkLst>
        </pc:spChg>
        <pc:spChg chg="add mod topLvl">
          <ac:chgData name="김 민식" userId="0382b30860c3fb50" providerId="LiveId" clId="{E5FB9C73-E1FB-4970-B4DF-A5B1ABC960F1}" dt="2021-04-28T01:50:11.893" v="21639" actId="113"/>
          <ac:spMkLst>
            <pc:docMk/>
            <pc:sldMk cId="2801604388" sldId="323"/>
            <ac:spMk id="20" creationId="{655454CA-4F14-4298-8A3E-9EB3CE97C0B9}"/>
          </ac:spMkLst>
        </pc:spChg>
        <pc:spChg chg="add mod">
          <ac:chgData name="김 민식" userId="0382b30860c3fb50" providerId="LiveId" clId="{E5FB9C73-E1FB-4970-B4DF-A5B1ABC960F1}" dt="2021-04-28T01:50:11.893" v="21639" actId="113"/>
          <ac:spMkLst>
            <pc:docMk/>
            <pc:sldMk cId="2801604388" sldId="323"/>
            <ac:spMk id="21" creationId="{55A2D65D-50A8-4E74-BBEF-01946C2382B0}"/>
          </ac:spMkLst>
        </pc:spChg>
        <pc:spChg chg="add mod">
          <ac:chgData name="김 민식" userId="0382b30860c3fb50" providerId="LiveId" clId="{E5FB9C73-E1FB-4970-B4DF-A5B1ABC960F1}" dt="2021-04-28T01:50:11.893" v="21639" actId="113"/>
          <ac:spMkLst>
            <pc:docMk/>
            <pc:sldMk cId="2801604388" sldId="323"/>
            <ac:spMk id="24" creationId="{8BE8EF3A-7DFE-40FF-8B8B-A5A168E22D56}"/>
          </ac:spMkLst>
        </pc:spChg>
        <pc:spChg chg="add mod">
          <ac:chgData name="김 민식" userId="0382b30860c3fb50" providerId="LiveId" clId="{E5FB9C73-E1FB-4970-B4DF-A5B1ABC960F1}" dt="2021-04-28T01:50:11.893" v="21639" actId="113"/>
          <ac:spMkLst>
            <pc:docMk/>
            <pc:sldMk cId="2801604388" sldId="323"/>
            <ac:spMk id="25" creationId="{4C512BAF-9708-4828-BE17-1BB339ED8876}"/>
          </ac:spMkLst>
        </pc:spChg>
        <pc:spChg chg="add del mod">
          <ac:chgData name="김 민식" userId="0382b30860c3fb50" providerId="LiveId" clId="{E5FB9C73-E1FB-4970-B4DF-A5B1ABC960F1}" dt="2021-04-27T00:42:52.897" v="4759" actId="767"/>
          <ac:spMkLst>
            <pc:docMk/>
            <pc:sldMk cId="2801604388" sldId="323"/>
            <ac:spMk id="26" creationId="{FEC2682E-E3E0-4240-A42C-9C6ED132E3EE}"/>
          </ac:spMkLst>
        </pc:spChg>
        <pc:grpChg chg="add mod">
          <ac:chgData name="김 민식" userId="0382b30860c3fb50" providerId="LiveId" clId="{E5FB9C73-E1FB-4970-B4DF-A5B1ABC960F1}" dt="2021-04-27T00:04:46.902" v="2970"/>
          <ac:grpSpMkLst>
            <pc:docMk/>
            <pc:sldMk cId="2801604388" sldId="323"/>
            <ac:grpSpMk id="7" creationId="{362B453E-1CF9-430D-ADEB-A3C8F3B846F2}"/>
          </ac:grpSpMkLst>
        </pc:grpChg>
        <pc:grpChg chg="add mod">
          <ac:chgData name="김 민식" userId="0382b30860c3fb50" providerId="LiveId" clId="{E5FB9C73-E1FB-4970-B4DF-A5B1ABC960F1}" dt="2021-04-27T00:55:34.227" v="5278" actId="1076"/>
          <ac:grpSpMkLst>
            <pc:docMk/>
            <pc:sldMk cId="2801604388" sldId="323"/>
            <ac:grpSpMk id="18" creationId="{33C7512C-AD61-41E8-9755-10718E30F664}"/>
          </ac:grpSpMkLst>
        </pc:grpChg>
        <pc:grpChg chg="add del mod">
          <ac:chgData name="김 민식" userId="0382b30860c3fb50" providerId="LiveId" clId="{E5FB9C73-E1FB-4970-B4DF-A5B1ABC960F1}" dt="2021-04-27T00:45:23.130" v="4977" actId="165"/>
          <ac:grpSpMkLst>
            <pc:docMk/>
            <pc:sldMk cId="2801604388" sldId="323"/>
            <ac:grpSpMk id="27" creationId="{5A3B962D-8FDA-498D-8A1E-8FE634462135}"/>
          </ac:grpSpMkLst>
        </pc:grpChg>
        <pc:grpChg chg="add mod">
          <ac:chgData name="김 민식" userId="0382b30860c3fb50" providerId="LiveId" clId="{E5FB9C73-E1FB-4970-B4DF-A5B1ABC960F1}" dt="2021-04-27T00:55:34.227" v="5278" actId="1076"/>
          <ac:grpSpMkLst>
            <pc:docMk/>
            <pc:sldMk cId="2801604388" sldId="323"/>
            <ac:grpSpMk id="28" creationId="{DE52BDA8-34BA-495C-8F53-56F3E275E495}"/>
          </ac:grpSpMkLst>
        </pc:grpChg>
        <pc:picChg chg="add mod">
          <ac:chgData name="김 민식" userId="0382b30860c3fb50" providerId="LiveId" clId="{E5FB9C73-E1FB-4970-B4DF-A5B1ABC960F1}" dt="2021-04-27T00:07:14.143" v="3131" actId="164"/>
          <ac:picMkLst>
            <pc:docMk/>
            <pc:sldMk cId="2801604388" sldId="323"/>
            <ac:picMk id="17" creationId="{5EEDB4EE-1D48-426C-A5E4-AB0E1E18E30D}"/>
          </ac:picMkLst>
        </pc:picChg>
        <pc:cxnChg chg="add mod topLvl">
          <ac:chgData name="김 민식" userId="0382b30860c3fb50" providerId="LiveId" clId="{E5FB9C73-E1FB-4970-B4DF-A5B1ABC960F1}" dt="2021-04-27T00:45:54.377" v="4991" actId="164"/>
          <ac:cxnSpMkLst>
            <pc:docMk/>
            <pc:sldMk cId="2801604388" sldId="323"/>
            <ac:cxnSpMk id="2" creationId="{DB2C11B4-17E9-45FA-88B9-96C55590E5B0}"/>
          </ac:cxnSpMkLst>
        </pc:cxnChg>
        <pc:cxnChg chg="add mod topLvl">
          <ac:chgData name="김 민식" userId="0382b30860c3fb50" providerId="LiveId" clId="{E5FB9C73-E1FB-4970-B4DF-A5B1ABC960F1}" dt="2021-04-27T00:45:54.377" v="4991" actId="164"/>
          <ac:cxnSpMkLst>
            <pc:docMk/>
            <pc:sldMk cId="2801604388" sldId="323"/>
            <ac:cxnSpMk id="22" creationId="{2A877AFD-F273-4CD1-A292-66BA098944E8}"/>
          </ac:cxnSpMkLst>
        </pc:cxnChg>
        <pc:cxnChg chg="add mod topLvl">
          <ac:chgData name="김 민식" userId="0382b30860c3fb50" providerId="LiveId" clId="{E5FB9C73-E1FB-4970-B4DF-A5B1ABC960F1}" dt="2021-04-27T00:45:54.377" v="4991" actId="164"/>
          <ac:cxnSpMkLst>
            <pc:docMk/>
            <pc:sldMk cId="2801604388" sldId="323"/>
            <ac:cxnSpMk id="23" creationId="{C1C7FDB7-E279-4F0C-8FB3-599FEC842BB0}"/>
          </ac:cxnSpMkLst>
        </pc:cxnChg>
      </pc:sldChg>
      <pc:sldChg chg="addSp modSp new del">
        <pc:chgData name="김 민식" userId="0382b30860c3fb50" providerId="LiveId" clId="{E5FB9C73-E1FB-4970-B4DF-A5B1ABC960F1}" dt="2021-04-27T00:02:24.109" v="2865" actId="47"/>
        <pc:sldMkLst>
          <pc:docMk/>
          <pc:sldMk cId="3634515971" sldId="323"/>
        </pc:sldMkLst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3" creationId="{59D18BAB-AD4A-46B0-95E1-C61A0EC9A805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7" creationId="{65C97767-B176-484E-BD7D-190150849AFC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10" creationId="{0C901C49-B103-4313-9157-D922D8B64D69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11" creationId="{D76F7142-E05E-40CC-BA61-1D980673566A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12" creationId="{70F3A467-B53B-49D3-A60E-27D11B89D3D1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13" creationId="{EC4F7D01-2F0F-47C2-A0A4-6409016A42C9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14" creationId="{EFD10AEE-C838-425E-8F23-449BA7D92564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15" creationId="{E38C2FFD-0112-4B70-8510-9D6DECA14990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16" creationId="{927D92DB-DA15-4ADA-9CDB-20F39B454EB2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17" creationId="{58B1999F-155B-4E45-98E7-1CC0642A388D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18" creationId="{9B369DD2-6862-4C70-9B79-1C7D680409A8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19" creationId="{B3531D9D-877A-4CE0-9836-966BE646D6C9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20" creationId="{A303891B-A224-4113-A335-2D72CCBBBD1C}"/>
          </ac:spMkLst>
        </pc:spChg>
        <pc:spChg chg="mod">
          <ac:chgData name="김 민식" userId="0382b30860c3fb50" providerId="LiveId" clId="{E5FB9C73-E1FB-4970-B4DF-A5B1ABC960F1}" dt="2021-04-27T00:02:20.908" v="2864"/>
          <ac:spMkLst>
            <pc:docMk/>
            <pc:sldMk cId="3634515971" sldId="323"/>
            <ac:spMk id="21" creationId="{1DE01DA3-03A1-4C90-A267-EF3C51A543FE}"/>
          </ac:spMkLst>
        </pc:spChg>
        <pc:grpChg chg="add mod">
          <ac:chgData name="김 민식" userId="0382b30860c3fb50" providerId="LiveId" clId="{E5FB9C73-E1FB-4970-B4DF-A5B1ABC960F1}" dt="2021-04-27T00:02:20.908" v="2864"/>
          <ac:grpSpMkLst>
            <pc:docMk/>
            <pc:sldMk cId="3634515971" sldId="323"/>
            <ac:grpSpMk id="2" creationId="{DAB88CA0-E338-48F9-901E-FAFADC65EAEB}"/>
          </ac:grpSpMkLst>
        </pc:grpChg>
        <pc:grpChg chg="mod">
          <ac:chgData name="김 민식" userId="0382b30860c3fb50" providerId="LiveId" clId="{E5FB9C73-E1FB-4970-B4DF-A5B1ABC960F1}" dt="2021-04-27T00:02:20.908" v="2864"/>
          <ac:grpSpMkLst>
            <pc:docMk/>
            <pc:sldMk cId="3634515971" sldId="323"/>
            <ac:grpSpMk id="4" creationId="{A00F7FA7-B3B2-4460-93D8-958FE6414DC5}"/>
          </ac:grpSpMkLst>
        </pc:grpChg>
        <pc:grpChg chg="mod">
          <ac:chgData name="김 민식" userId="0382b30860c3fb50" providerId="LiveId" clId="{E5FB9C73-E1FB-4970-B4DF-A5B1ABC960F1}" dt="2021-04-27T00:02:20.908" v="2864"/>
          <ac:grpSpMkLst>
            <pc:docMk/>
            <pc:sldMk cId="3634515971" sldId="323"/>
            <ac:grpSpMk id="6" creationId="{9E498258-875C-4E9D-9886-10660C7B6B46}"/>
          </ac:grpSpMkLst>
        </pc:grpChg>
        <pc:grpChg chg="mod">
          <ac:chgData name="김 민식" userId="0382b30860c3fb50" providerId="LiveId" clId="{E5FB9C73-E1FB-4970-B4DF-A5B1ABC960F1}" dt="2021-04-27T00:02:20.908" v="2864"/>
          <ac:grpSpMkLst>
            <pc:docMk/>
            <pc:sldMk cId="3634515971" sldId="323"/>
            <ac:grpSpMk id="8" creationId="{8E60F324-56C7-449D-A518-8DB13F10FA0C}"/>
          </ac:grpSpMkLst>
        </pc:grpChg>
        <pc:grpChg chg="mod">
          <ac:chgData name="김 민식" userId="0382b30860c3fb50" providerId="LiveId" clId="{E5FB9C73-E1FB-4970-B4DF-A5B1ABC960F1}" dt="2021-04-27T00:02:20.908" v="2864"/>
          <ac:grpSpMkLst>
            <pc:docMk/>
            <pc:sldMk cId="3634515971" sldId="323"/>
            <ac:grpSpMk id="9" creationId="{5F43532B-9F6F-4001-8C93-F65319EFF01E}"/>
          </ac:grpSpMkLst>
        </pc:grpChg>
        <pc:cxnChg chg="mod">
          <ac:chgData name="김 민식" userId="0382b30860c3fb50" providerId="LiveId" clId="{E5FB9C73-E1FB-4970-B4DF-A5B1ABC960F1}" dt="2021-04-27T00:02:20.908" v="2864"/>
          <ac:cxnSpMkLst>
            <pc:docMk/>
            <pc:sldMk cId="3634515971" sldId="323"/>
            <ac:cxnSpMk id="5" creationId="{C2F47311-04E1-4F2D-9455-BB884F970804}"/>
          </ac:cxnSpMkLst>
        </pc:cxnChg>
      </pc:sldChg>
      <pc:sldChg chg="modSp del mod">
        <pc:chgData name="김 민식" userId="0382b30860c3fb50" providerId="LiveId" clId="{E5FB9C73-E1FB-4970-B4DF-A5B1ABC960F1}" dt="2021-04-27T00:00:27.909" v="2767" actId="47"/>
        <pc:sldMkLst>
          <pc:docMk/>
          <pc:sldMk cId="1825182111" sldId="324"/>
        </pc:sldMkLst>
        <pc:spChg chg="mod">
          <ac:chgData name="김 민식" userId="0382b30860c3fb50" providerId="LiveId" clId="{E5FB9C73-E1FB-4970-B4DF-A5B1ABC960F1}" dt="2021-04-26T22:59:14.592" v="187" actId="1076"/>
          <ac:spMkLst>
            <pc:docMk/>
            <pc:sldMk cId="1825182111" sldId="324"/>
            <ac:spMk id="103" creationId="{B105B004-A184-4F9B-BD3E-56E8C5C4F246}"/>
          </ac:spMkLst>
        </pc:spChg>
      </pc:sldChg>
      <pc:sldChg chg="addSp delSp modSp new del mod modAnim">
        <pc:chgData name="김 민식" userId="0382b30860c3fb50" providerId="LiveId" clId="{E5FB9C73-E1FB-4970-B4DF-A5B1ABC960F1}" dt="2021-04-27T00:26:32.838" v="4163" actId="47"/>
        <pc:sldMkLst>
          <pc:docMk/>
          <pc:sldMk cId="3793129235" sldId="324"/>
        </pc:sldMkLst>
        <pc:spChg chg="add del mod">
          <ac:chgData name="김 민식" userId="0382b30860c3fb50" providerId="LiveId" clId="{E5FB9C73-E1FB-4970-B4DF-A5B1ABC960F1}" dt="2021-04-27T00:07:28.641" v="3133"/>
          <ac:spMkLst>
            <pc:docMk/>
            <pc:sldMk cId="3793129235" sldId="324"/>
            <ac:spMk id="2" creationId="{EC0142ED-FCB0-4EAE-A112-CEBD666D14A7}"/>
          </ac:spMkLst>
        </pc:spChg>
        <pc:spChg chg="mod">
          <ac:chgData name="김 민식" userId="0382b30860c3fb50" providerId="LiveId" clId="{E5FB9C73-E1FB-4970-B4DF-A5B1ABC960F1}" dt="2021-04-27T00:07:33.999" v="3138"/>
          <ac:spMkLst>
            <pc:docMk/>
            <pc:sldMk cId="3793129235" sldId="324"/>
            <ac:spMk id="4" creationId="{88671737-484E-4C24-AE36-15E39D956240}"/>
          </ac:spMkLst>
        </pc:spChg>
        <pc:spChg chg="mod">
          <ac:chgData name="김 민식" userId="0382b30860c3fb50" providerId="LiveId" clId="{E5FB9C73-E1FB-4970-B4DF-A5B1ABC960F1}" dt="2021-04-27T00:07:36.389" v="3147"/>
          <ac:spMkLst>
            <pc:docMk/>
            <pc:sldMk cId="3793129235" sldId="324"/>
            <ac:spMk id="5" creationId="{D4A3F204-A7DB-4512-80BD-17D4DAE9ACC0}"/>
          </ac:spMkLst>
        </pc:spChg>
        <pc:spChg chg="mod">
          <ac:chgData name="김 민식" userId="0382b30860c3fb50" providerId="LiveId" clId="{E5FB9C73-E1FB-4970-B4DF-A5B1ABC960F1}" dt="2021-04-27T00:09:31.173" v="3149"/>
          <ac:spMkLst>
            <pc:docMk/>
            <pc:sldMk cId="3793129235" sldId="324"/>
            <ac:spMk id="7" creationId="{E6817066-C49E-41CC-BEC1-8C9419B91998}"/>
          </ac:spMkLst>
        </pc:spChg>
        <pc:spChg chg="mod">
          <ac:chgData name="김 민식" userId="0382b30860c3fb50" providerId="LiveId" clId="{E5FB9C73-E1FB-4970-B4DF-A5B1ABC960F1}" dt="2021-04-27T00:09:31.173" v="3149"/>
          <ac:spMkLst>
            <pc:docMk/>
            <pc:sldMk cId="3793129235" sldId="324"/>
            <ac:spMk id="8" creationId="{EA6B83A5-37C4-44D5-8764-69527B62D739}"/>
          </ac:spMkLst>
        </pc:spChg>
        <pc:spChg chg="add mod">
          <ac:chgData name="김 민식" userId="0382b30860c3fb50" providerId="LiveId" clId="{E5FB9C73-E1FB-4970-B4DF-A5B1ABC960F1}" dt="2021-04-27T00:12:28.903" v="3180"/>
          <ac:spMkLst>
            <pc:docMk/>
            <pc:sldMk cId="3793129235" sldId="324"/>
            <ac:spMk id="9" creationId="{7B089193-CC0F-4167-9B59-6BC5FBE085CC}"/>
          </ac:spMkLst>
        </pc:spChg>
        <pc:spChg chg="add mod">
          <ac:chgData name="김 민식" userId="0382b30860c3fb50" providerId="LiveId" clId="{E5FB9C73-E1FB-4970-B4DF-A5B1ABC960F1}" dt="2021-04-27T00:12:28.903" v="3180"/>
          <ac:spMkLst>
            <pc:docMk/>
            <pc:sldMk cId="3793129235" sldId="324"/>
            <ac:spMk id="10" creationId="{E1EF65E1-71A3-4661-BE26-277D943BCEC3}"/>
          </ac:spMkLst>
        </pc:spChg>
        <pc:spChg chg="add mod">
          <ac:chgData name="김 민식" userId="0382b30860c3fb50" providerId="LiveId" clId="{E5FB9C73-E1FB-4970-B4DF-A5B1ABC960F1}" dt="2021-04-27T00:12:28.903" v="3180"/>
          <ac:spMkLst>
            <pc:docMk/>
            <pc:sldMk cId="3793129235" sldId="324"/>
            <ac:spMk id="11" creationId="{5EEED892-7BEF-4FF0-9D69-8323582FEBCB}"/>
          </ac:spMkLst>
        </pc:spChg>
        <pc:spChg chg="add mod">
          <ac:chgData name="김 민식" userId="0382b30860c3fb50" providerId="LiveId" clId="{E5FB9C73-E1FB-4970-B4DF-A5B1ABC960F1}" dt="2021-04-27T00:12:28.903" v="3180"/>
          <ac:spMkLst>
            <pc:docMk/>
            <pc:sldMk cId="3793129235" sldId="324"/>
            <ac:spMk id="12" creationId="{B535FE1E-E461-4DAB-A19E-3E3EBF10A0F3}"/>
          </ac:spMkLst>
        </pc:spChg>
        <pc:spChg chg="add mod">
          <ac:chgData name="김 민식" userId="0382b30860c3fb50" providerId="LiveId" clId="{E5FB9C73-E1FB-4970-B4DF-A5B1ABC960F1}" dt="2021-04-27T00:12:28.903" v="3180"/>
          <ac:spMkLst>
            <pc:docMk/>
            <pc:sldMk cId="3793129235" sldId="324"/>
            <ac:spMk id="13" creationId="{8F86FC73-5D43-42A3-A9F4-C53CBC2B9D0B}"/>
          </ac:spMkLst>
        </pc:spChg>
        <pc:spChg chg="add mod">
          <ac:chgData name="김 민식" userId="0382b30860c3fb50" providerId="LiveId" clId="{E5FB9C73-E1FB-4970-B4DF-A5B1ABC960F1}" dt="2021-04-27T00:12:28.903" v="3180"/>
          <ac:spMkLst>
            <pc:docMk/>
            <pc:sldMk cId="3793129235" sldId="324"/>
            <ac:spMk id="16" creationId="{B93E8049-BB34-41D4-973E-8C12A53217B7}"/>
          </ac:spMkLst>
        </pc:spChg>
        <pc:grpChg chg="add mod">
          <ac:chgData name="김 민식" userId="0382b30860c3fb50" providerId="LiveId" clId="{E5FB9C73-E1FB-4970-B4DF-A5B1ABC960F1}" dt="2021-04-27T00:07:30.933" v="3134"/>
          <ac:grpSpMkLst>
            <pc:docMk/>
            <pc:sldMk cId="3793129235" sldId="324"/>
            <ac:grpSpMk id="3" creationId="{F3C5D3F6-6866-41AB-9443-D005FEB7F064}"/>
          </ac:grpSpMkLst>
        </pc:grpChg>
        <pc:grpChg chg="add del mod">
          <ac:chgData name="김 민식" userId="0382b30860c3fb50" providerId="LiveId" clId="{E5FB9C73-E1FB-4970-B4DF-A5B1ABC960F1}" dt="2021-04-27T00:09:32.106" v="3150"/>
          <ac:grpSpMkLst>
            <pc:docMk/>
            <pc:sldMk cId="3793129235" sldId="324"/>
            <ac:grpSpMk id="6" creationId="{C2D2A870-6F7C-481D-A96C-BEFFB52E83D5}"/>
          </ac:grpSpMkLst>
        </pc:grpChg>
        <pc:picChg chg="add mod">
          <ac:chgData name="김 민식" userId="0382b30860c3fb50" providerId="LiveId" clId="{E5FB9C73-E1FB-4970-B4DF-A5B1ABC960F1}" dt="2021-04-27T00:12:28.903" v="3180"/>
          <ac:picMkLst>
            <pc:docMk/>
            <pc:sldMk cId="3793129235" sldId="324"/>
            <ac:picMk id="14" creationId="{5E2E4F37-E91F-4A4B-B8E7-36B58AE86113}"/>
          </ac:picMkLst>
        </pc:picChg>
        <pc:picChg chg="add mod">
          <ac:chgData name="김 민식" userId="0382b30860c3fb50" providerId="LiveId" clId="{E5FB9C73-E1FB-4970-B4DF-A5B1ABC960F1}" dt="2021-04-27T00:12:28.903" v="3180"/>
          <ac:picMkLst>
            <pc:docMk/>
            <pc:sldMk cId="3793129235" sldId="324"/>
            <ac:picMk id="15" creationId="{8D264709-6F2D-4943-9752-53EF4D5A1F8A}"/>
          </ac:picMkLst>
        </pc:picChg>
      </pc:sldChg>
      <pc:sldChg chg="addSp modSp new del mod">
        <pc:chgData name="김 민식" userId="0382b30860c3fb50" providerId="LiveId" clId="{E5FB9C73-E1FB-4970-B4DF-A5B1ABC960F1}" dt="2021-04-27T00:36:18.748" v="4516" actId="47"/>
        <pc:sldMkLst>
          <pc:docMk/>
          <pc:sldMk cId="412887748" sldId="325"/>
        </pc:sldMkLst>
        <pc:spChg chg="mod">
          <ac:chgData name="김 민식" userId="0382b30860c3fb50" providerId="LiveId" clId="{E5FB9C73-E1FB-4970-B4DF-A5B1ABC960F1}" dt="2021-04-27T00:09:35.721" v="3155"/>
          <ac:spMkLst>
            <pc:docMk/>
            <pc:sldMk cId="412887748" sldId="325"/>
            <ac:spMk id="3" creationId="{B3903442-6BFD-42F4-A302-9B5FD2679B8C}"/>
          </ac:spMkLst>
        </pc:spChg>
        <pc:spChg chg="mod">
          <ac:chgData name="김 민식" userId="0382b30860c3fb50" providerId="LiveId" clId="{E5FB9C73-E1FB-4970-B4DF-A5B1ABC960F1}" dt="2021-04-27T00:09:33.489" v="3151"/>
          <ac:spMkLst>
            <pc:docMk/>
            <pc:sldMk cId="412887748" sldId="325"/>
            <ac:spMk id="4" creationId="{57F4C014-7F7D-453D-A27F-F657D699BA9A}"/>
          </ac:spMkLst>
        </pc:spChg>
        <pc:grpChg chg="add mod">
          <ac:chgData name="김 민식" userId="0382b30860c3fb50" providerId="LiveId" clId="{E5FB9C73-E1FB-4970-B4DF-A5B1ABC960F1}" dt="2021-04-27T00:09:33.489" v="3151"/>
          <ac:grpSpMkLst>
            <pc:docMk/>
            <pc:sldMk cId="412887748" sldId="325"/>
            <ac:grpSpMk id="2" creationId="{915FC14F-B94D-4BAE-A4E6-7BC3B8096727}"/>
          </ac:grpSpMkLst>
        </pc:grpChg>
        <pc:grpChg chg="add mod">
          <ac:chgData name="김 민식" userId="0382b30860c3fb50" providerId="LiveId" clId="{E5FB9C73-E1FB-4970-B4DF-A5B1ABC960F1}" dt="2021-04-27T00:12:17.573" v="3174"/>
          <ac:grpSpMkLst>
            <pc:docMk/>
            <pc:sldMk cId="412887748" sldId="325"/>
            <ac:grpSpMk id="5" creationId="{69CC93BC-AF76-4CF4-B29D-6A209177B3EE}"/>
          </ac:grpSpMkLst>
        </pc:grpChg>
        <pc:cxnChg chg="mod">
          <ac:chgData name="김 민식" userId="0382b30860c3fb50" providerId="LiveId" clId="{E5FB9C73-E1FB-4970-B4DF-A5B1ABC960F1}" dt="2021-04-27T00:12:17.573" v="3174"/>
          <ac:cxnSpMkLst>
            <pc:docMk/>
            <pc:sldMk cId="412887748" sldId="325"/>
            <ac:cxnSpMk id="6" creationId="{C67ACD51-E923-4EDC-A46C-EBD02A7053DB}"/>
          </ac:cxnSpMkLst>
        </pc:cxnChg>
        <pc:cxnChg chg="mod">
          <ac:chgData name="김 민식" userId="0382b30860c3fb50" providerId="LiveId" clId="{E5FB9C73-E1FB-4970-B4DF-A5B1ABC960F1}" dt="2021-04-27T00:12:17.573" v="3174"/>
          <ac:cxnSpMkLst>
            <pc:docMk/>
            <pc:sldMk cId="412887748" sldId="325"/>
            <ac:cxnSpMk id="7" creationId="{AABCD29C-3684-4EE5-B73A-5A750C5A558D}"/>
          </ac:cxnSpMkLst>
        </pc:cxnChg>
      </pc:sldChg>
      <pc:sldChg chg="addSp delSp modSp add mod ord addAnim delAnim modNotesTx">
        <pc:chgData name="김 민식" userId="0382b30860c3fb50" providerId="LiveId" clId="{E5FB9C73-E1FB-4970-B4DF-A5B1ABC960F1}" dt="2021-04-28T01:50:26.029" v="21641" actId="113"/>
        <pc:sldMkLst>
          <pc:docMk/>
          <pc:sldMk cId="223133612" sldId="326"/>
        </pc:sldMkLst>
        <pc:spChg chg="add del">
          <ac:chgData name="김 민식" userId="0382b30860c3fb50" providerId="LiveId" clId="{E5FB9C73-E1FB-4970-B4DF-A5B1ABC960F1}" dt="2021-04-27T00:12:24.676" v="3176" actId="478"/>
          <ac:spMkLst>
            <pc:docMk/>
            <pc:sldMk cId="223133612" sldId="326"/>
            <ac:spMk id="4" creationId="{00000000-0000-0000-0000-000000000000}"/>
          </ac:spMkLst>
        </pc:spChg>
        <pc:spChg chg="del">
          <ac:chgData name="김 민식" userId="0382b30860c3fb50" providerId="LiveId" clId="{E5FB9C73-E1FB-4970-B4DF-A5B1ABC960F1}" dt="2021-04-27T00:11:56.968" v="3162" actId="478"/>
          <ac:spMkLst>
            <pc:docMk/>
            <pc:sldMk cId="223133612" sldId="326"/>
            <ac:spMk id="7" creationId="{DD73DF26-146F-4EA4-A6C6-FB27A01FBEE9}"/>
          </ac:spMkLst>
        </pc:spChg>
        <pc:spChg chg="del mod">
          <ac:chgData name="김 민식" userId="0382b30860c3fb50" providerId="LiveId" clId="{E5FB9C73-E1FB-4970-B4DF-A5B1ABC960F1}" dt="2021-04-27T00:11:58.550" v="3164" actId="478"/>
          <ac:spMkLst>
            <pc:docMk/>
            <pc:sldMk cId="223133612" sldId="326"/>
            <ac:spMk id="11" creationId="{03435F92-ECA9-43A6-BAC7-3B5FBD09E7D0}"/>
          </ac:spMkLst>
        </pc:spChg>
        <pc:spChg chg="del">
          <ac:chgData name="김 민식" userId="0382b30860c3fb50" providerId="LiveId" clId="{E5FB9C73-E1FB-4970-B4DF-A5B1ABC960F1}" dt="2021-04-27T00:11:52.131" v="3159" actId="478"/>
          <ac:spMkLst>
            <pc:docMk/>
            <pc:sldMk cId="223133612" sldId="326"/>
            <ac:spMk id="16" creationId="{E36C4117-701D-422E-94D8-0964EFA9EF32}"/>
          </ac:spMkLst>
        </pc:spChg>
        <pc:spChg chg="mod">
          <ac:chgData name="김 민식" userId="0382b30860c3fb50" providerId="LiveId" clId="{E5FB9C73-E1FB-4970-B4DF-A5B1ABC960F1}" dt="2021-04-27T18:01:18.794" v="11554"/>
          <ac:spMkLst>
            <pc:docMk/>
            <pc:sldMk cId="223133612" sldId="326"/>
            <ac:spMk id="17" creationId="{D0AC6426-A158-4C51-A03C-609826802479}"/>
          </ac:spMkLst>
        </pc:spChg>
        <pc:spChg chg="mod">
          <ac:chgData name="김 민식" userId="0382b30860c3fb50" providerId="LiveId" clId="{E5FB9C73-E1FB-4970-B4DF-A5B1ABC960F1}" dt="2021-04-27T18:01:18.794" v="11554"/>
          <ac:spMkLst>
            <pc:docMk/>
            <pc:sldMk cId="223133612" sldId="326"/>
            <ac:spMk id="18" creationId="{9C0F1B14-0FC7-45DE-B91E-F4998E5AB502}"/>
          </ac:spMkLst>
        </pc:spChg>
        <pc:spChg chg="del">
          <ac:chgData name="김 민식" userId="0382b30860c3fb50" providerId="LiveId" clId="{E5FB9C73-E1FB-4970-B4DF-A5B1ABC960F1}" dt="2021-04-27T00:11:53.342" v="3160" actId="478"/>
          <ac:spMkLst>
            <pc:docMk/>
            <pc:sldMk cId="223133612" sldId="326"/>
            <ac:spMk id="20" creationId="{5DC77FB3-0465-4733-94ED-4395E9A02230}"/>
          </ac:spMkLst>
        </pc:spChg>
        <pc:spChg chg="mod">
          <ac:chgData name="김 민식" userId="0382b30860c3fb50" providerId="LiveId" clId="{E5FB9C73-E1FB-4970-B4DF-A5B1ABC960F1}" dt="2021-04-27T18:01:20.088" v="11557"/>
          <ac:spMkLst>
            <pc:docMk/>
            <pc:sldMk cId="223133612" sldId="326"/>
            <ac:spMk id="20" creationId="{BD5B4E35-831F-4991-9E0A-C52ED8949019}"/>
          </ac:spMkLst>
        </pc:spChg>
        <pc:spChg chg="mod">
          <ac:chgData name="김 민식" userId="0382b30860c3fb50" providerId="LiveId" clId="{E5FB9C73-E1FB-4970-B4DF-A5B1ABC960F1}" dt="2021-04-27T18:01:20.088" v="11557"/>
          <ac:spMkLst>
            <pc:docMk/>
            <pc:sldMk cId="223133612" sldId="326"/>
            <ac:spMk id="21" creationId="{482226ED-975B-4427-A8CB-A96A0490A3E9}"/>
          </ac:spMkLst>
        </pc:spChg>
        <pc:spChg chg="add del">
          <ac:chgData name="김 민식" userId="0382b30860c3fb50" providerId="LiveId" clId="{E5FB9C73-E1FB-4970-B4DF-A5B1ABC960F1}" dt="2021-04-27T00:12:24.676" v="3176" actId="478"/>
          <ac:spMkLst>
            <pc:docMk/>
            <pc:sldMk cId="223133612" sldId="326"/>
            <ac:spMk id="21" creationId="{990CDADB-8BBB-420B-B766-B7EB76738357}"/>
          </ac:spMkLst>
        </pc:spChg>
        <pc:spChg chg="del">
          <ac:chgData name="김 민식" userId="0382b30860c3fb50" providerId="LiveId" clId="{E5FB9C73-E1FB-4970-B4DF-A5B1ABC960F1}" dt="2021-04-27T00:11:59.590" v="3165" actId="478"/>
          <ac:spMkLst>
            <pc:docMk/>
            <pc:sldMk cId="223133612" sldId="326"/>
            <ac:spMk id="23" creationId="{225B353A-076C-4A3F-A724-079217C66C17}"/>
          </ac:spMkLst>
        </pc:spChg>
        <pc:spChg chg="del">
          <ac:chgData name="김 민식" userId="0382b30860c3fb50" providerId="LiveId" clId="{E5FB9C73-E1FB-4970-B4DF-A5B1ABC960F1}" dt="2021-04-27T00:12:02.963" v="3167" actId="478"/>
          <ac:spMkLst>
            <pc:docMk/>
            <pc:sldMk cId="223133612" sldId="326"/>
            <ac:spMk id="24" creationId="{225B353A-076C-4A3F-A724-079217C66C17}"/>
          </ac:spMkLst>
        </pc:spChg>
        <pc:spChg chg="add del">
          <ac:chgData name="김 민식" userId="0382b30860c3fb50" providerId="LiveId" clId="{E5FB9C73-E1FB-4970-B4DF-A5B1ABC960F1}" dt="2021-04-27T00:12:24.676" v="3176" actId="478"/>
          <ac:spMkLst>
            <pc:docMk/>
            <pc:sldMk cId="223133612" sldId="326"/>
            <ac:spMk id="25" creationId="{225B353A-076C-4A3F-A724-079217C66C17}"/>
          </ac:spMkLst>
        </pc:spChg>
        <pc:spChg chg="del mod">
          <ac:chgData name="김 민식" userId="0382b30860c3fb50" providerId="LiveId" clId="{E5FB9C73-E1FB-4970-B4DF-A5B1ABC960F1}" dt="2021-04-27T00:12:04.445" v="3169" actId="478"/>
          <ac:spMkLst>
            <pc:docMk/>
            <pc:sldMk cId="223133612" sldId="326"/>
            <ac:spMk id="26" creationId="{225B353A-076C-4A3F-A724-079217C66C17}"/>
          </ac:spMkLst>
        </pc:spChg>
        <pc:spChg chg="del">
          <ac:chgData name="김 민식" userId="0382b30860c3fb50" providerId="LiveId" clId="{E5FB9C73-E1FB-4970-B4DF-A5B1ABC960F1}" dt="2021-04-27T00:12:24.676" v="3176" actId="478"/>
          <ac:spMkLst>
            <pc:docMk/>
            <pc:sldMk cId="223133612" sldId="326"/>
            <ac:spMk id="27" creationId="{225B353A-076C-4A3F-A724-079217C66C17}"/>
          </ac:spMkLst>
        </pc:spChg>
        <pc:spChg chg="add del">
          <ac:chgData name="김 민식" userId="0382b30860c3fb50" providerId="LiveId" clId="{E5FB9C73-E1FB-4970-B4DF-A5B1ABC960F1}" dt="2021-04-27T00:12:24.676" v="3176" actId="478"/>
          <ac:spMkLst>
            <pc:docMk/>
            <pc:sldMk cId="223133612" sldId="326"/>
            <ac:spMk id="28" creationId="{225B353A-076C-4A3F-A724-079217C66C17}"/>
          </ac:spMkLst>
        </pc:spChg>
        <pc:spChg chg="del">
          <ac:chgData name="김 민식" userId="0382b30860c3fb50" providerId="LiveId" clId="{E5FB9C73-E1FB-4970-B4DF-A5B1ABC960F1}" dt="2021-04-27T00:12:00.913" v="3166" actId="478"/>
          <ac:spMkLst>
            <pc:docMk/>
            <pc:sldMk cId="223133612" sldId="326"/>
            <ac:spMk id="29" creationId="{225B353A-076C-4A3F-A724-079217C66C17}"/>
          </ac:spMkLst>
        </pc:spChg>
        <pc:spChg chg="del mod">
          <ac:chgData name="김 민식" userId="0382b30860c3fb50" providerId="LiveId" clId="{E5FB9C73-E1FB-4970-B4DF-A5B1ABC960F1}" dt="2021-04-27T00:12:28.166" v="3179" actId="478"/>
          <ac:spMkLst>
            <pc:docMk/>
            <pc:sldMk cId="223133612" sldId="326"/>
            <ac:spMk id="30" creationId="{225B353A-076C-4A3F-A724-079217C66C17}"/>
          </ac:spMkLst>
        </pc:spChg>
        <pc:spChg chg="add del">
          <ac:chgData name="김 민식" userId="0382b30860c3fb50" providerId="LiveId" clId="{E5FB9C73-E1FB-4970-B4DF-A5B1ABC960F1}" dt="2021-04-27T00:12:24.676" v="3176" actId="478"/>
          <ac:spMkLst>
            <pc:docMk/>
            <pc:sldMk cId="223133612" sldId="326"/>
            <ac:spMk id="32" creationId="{225B353A-076C-4A3F-A724-079217C66C17}"/>
          </ac:spMkLst>
        </pc:spChg>
        <pc:spChg chg="mod">
          <ac:chgData name="김 민식" userId="0382b30860c3fb50" providerId="LiveId" clId="{E5FB9C73-E1FB-4970-B4DF-A5B1ABC960F1}" dt="2021-04-27T18:01:34.372" v="11563" actId="113"/>
          <ac:spMkLst>
            <pc:docMk/>
            <pc:sldMk cId="223133612" sldId="326"/>
            <ac:spMk id="33" creationId="{3603C499-47F8-4419-BE8E-768CCC159F1F}"/>
          </ac:spMkLst>
        </pc:spChg>
        <pc:spChg chg="mod">
          <ac:chgData name="김 민식" userId="0382b30860c3fb50" providerId="LiveId" clId="{E5FB9C73-E1FB-4970-B4DF-A5B1ABC960F1}" dt="2021-04-27T18:01:34.372" v="11563" actId="113"/>
          <ac:spMkLst>
            <pc:docMk/>
            <pc:sldMk cId="223133612" sldId="326"/>
            <ac:spMk id="34" creationId="{0ED098A2-1981-48E8-9946-37EDC2E5C464}"/>
          </ac:spMkLst>
        </pc:spChg>
        <pc:spChg chg="add mod">
          <ac:chgData name="김 민식" userId="0382b30860c3fb50" providerId="LiveId" clId="{E5FB9C73-E1FB-4970-B4DF-A5B1ABC960F1}" dt="2021-04-27T00:33:29.127" v="4335" actId="1076"/>
          <ac:spMkLst>
            <pc:docMk/>
            <pc:sldMk cId="223133612" sldId="326"/>
            <ac:spMk id="40" creationId="{B3658143-A49D-4F2F-9004-7D74800D0B0F}"/>
          </ac:spMkLst>
        </pc:spChg>
        <pc:spChg chg="add mod">
          <ac:chgData name="김 민식" userId="0382b30860c3fb50" providerId="LiveId" clId="{E5FB9C73-E1FB-4970-B4DF-A5B1ABC960F1}" dt="2021-04-27T00:33:29.127" v="4335" actId="1076"/>
          <ac:spMkLst>
            <pc:docMk/>
            <pc:sldMk cId="223133612" sldId="326"/>
            <ac:spMk id="41" creationId="{895C15C0-0BBC-4118-89B9-BC44D1FCEE50}"/>
          </ac:spMkLst>
        </pc:spChg>
        <pc:spChg chg="add mod">
          <ac:chgData name="김 민식" userId="0382b30860c3fb50" providerId="LiveId" clId="{E5FB9C73-E1FB-4970-B4DF-A5B1ABC960F1}" dt="2021-04-27T00:34:28.311" v="4385" actId="1076"/>
          <ac:spMkLst>
            <pc:docMk/>
            <pc:sldMk cId="223133612" sldId="326"/>
            <ac:spMk id="42" creationId="{15EF0390-368E-47D2-9D59-BB60A535D710}"/>
          </ac:spMkLst>
        </pc:spChg>
        <pc:spChg chg="add mod">
          <ac:chgData name="김 민식" userId="0382b30860c3fb50" providerId="LiveId" clId="{E5FB9C73-E1FB-4970-B4DF-A5B1ABC960F1}" dt="2021-04-27T00:34:31.648" v="4386" actId="1076"/>
          <ac:spMkLst>
            <pc:docMk/>
            <pc:sldMk cId="223133612" sldId="326"/>
            <ac:spMk id="43" creationId="{FA7DD759-96EA-4B74-86FA-3D43C0B30C33}"/>
          </ac:spMkLst>
        </pc:spChg>
        <pc:spChg chg="add mod">
          <ac:chgData name="김 민식" userId="0382b30860c3fb50" providerId="LiveId" clId="{E5FB9C73-E1FB-4970-B4DF-A5B1ABC960F1}" dt="2021-04-27T00:33:29.127" v="4335" actId="1076"/>
          <ac:spMkLst>
            <pc:docMk/>
            <pc:sldMk cId="223133612" sldId="326"/>
            <ac:spMk id="44" creationId="{1EDEECDA-67BB-4ED3-94E3-40E05A0CEE7E}"/>
          </ac:spMkLst>
        </pc:spChg>
        <pc:spChg chg="add del mod">
          <ac:chgData name="김 민식" userId="0382b30860c3fb50" providerId="LiveId" clId="{E5FB9C73-E1FB-4970-B4DF-A5B1ABC960F1}" dt="2021-04-27T00:21:00.619" v="3604" actId="478"/>
          <ac:spMkLst>
            <pc:docMk/>
            <pc:sldMk cId="223133612" sldId="326"/>
            <ac:spMk id="45" creationId="{C2DEE985-C808-423B-BAA3-75701A2A949B}"/>
          </ac:spMkLst>
        </pc:spChg>
        <pc:spChg chg="add del mod">
          <ac:chgData name="김 민식" userId="0382b30860c3fb50" providerId="LiveId" clId="{E5FB9C73-E1FB-4970-B4DF-A5B1ABC960F1}" dt="2021-04-27T00:21:02.031" v="3606"/>
          <ac:spMkLst>
            <pc:docMk/>
            <pc:sldMk cId="223133612" sldId="326"/>
            <ac:spMk id="46" creationId="{57716E7C-994C-4E82-86DC-AB494100613E}"/>
          </ac:spMkLst>
        </pc:spChg>
        <pc:spChg chg="add del mod">
          <ac:chgData name="김 민식" userId="0382b30860c3fb50" providerId="LiveId" clId="{E5FB9C73-E1FB-4970-B4DF-A5B1ABC960F1}" dt="2021-04-27T00:21:05.193" v="3608"/>
          <ac:spMkLst>
            <pc:docMk/>
            <pc:sldMk cId="223133612" sldId="326"/>
            <ac:spMk id="47" creationId="{122CCF7F-9615-4706-A793-7075484B561D}"/>
          </ac:spMkLst>
        </pc:spChg>
        <pc:spChg chg="add mod">
          <ac:chgData name="김 민식" userId="0382b30860c3fb50" providerId="LiveId" clId="{E5FB9C73-E1FB-4970-B4DF-A5B1ABC960F1}" dt="2021-04-27T00:33:29.127" v="4335" actId="1076"/>
          <ac:spMkLst>
            <pc:docMk/>
            <pc:sldMk cId="223133612" sldId="326"/>
            <ac:spMk id="48" creationId="{AF72A60A-2322-42B5-ACB0-83DD6E5BD39C}"/>
          </ac:spMkLst>
        </pc:spChg>
        <pc:spChg chg="add mod">
          <ac:chgData name="김 민식" userId="0382b30860c3fb50" providerId="LiveId" clId="{E5FB9C73-E1FB-4970-B4DF-A5B1ABC960F1}" dt="2021-04-28T01:50:26.029" v="21641" actId="113"/>
          <ac:spMkLst>
            <pc:docMk/>
            <pc:sldMk cId="223133612" sldId="326"/>
            <ac:spMk id="49" creationId="{F1EBEFB9-FE03-43EF-890C-0C1F03CE61F3}"/>
          </ac:spMkLst>
        </pc:spChg>
        <pc:spChg chg="add mod">
          <ac:chgData name="김 민식" userId="0382b30860c3fb50" providerId="LiveId" clId="{E5FB9C73-E1FB-4970-B4DF-A5B1ABC960F1}" dt="2021-04-28T01:50:26.029" v="21641" actId="113"/>
          <ac:spMkLst>
            <pc:docMk/>
            <pc:sldMk cId="223133612" sldId="326"/>
            <ac:spMk id="50" creationId="{3DDA94F4-4100-4035-AC47-A555C0C1C5ED}"/>
          </ac:spMkLst>
        </pc:spChg>
        <pc:grpChg chg="add del mod">
          <ac:chgData name="김 민식" userId="0382b30860c3fb50" providerId="LiveId" clId="{E5FB9C73-E1FB-4970-B4DF-A5B1ABC960F1}" dt="2021-04-27T18:01:19.219" v="11555"/>
          <ac:grpSpMkLst>
            <pc:docMk/>
            <pc:sldMk cId="223133612" sldId="326"/>
            <ac:grpSpMk id="16" creationId="{C3ACC458-9E1A-43D5-9688-A0ED3B62A870}"/>
          </ac:grpSpMkLst>
        </pc:grpChg>
        <pc:grpChg chg="add del mod">
          <ac:chgData name="김 민식" userId="0382b30860c3fb50" providerId="LiveId" clId="{E5FB9C73-E1FB-4970-B4DF-A5B1ABC960F1}" dt="2021-04-27T18:01:28.280" v="11560"/>
          <ac:grpSpMkLst>
            <pc:docMk/>
            <pc:sldMk cId="223133612" sldId="326"/>
            <ac:grpSpMk id="19" creationId="{4A80FD68-4BEE-4AB6-A275-86BE07A0EAD9}"/>
          </ac:grpSpMkLst>
        </pc:grpChg>
        <pc:grpChg chg="add del mod">
          <ac:chgData name="김 민식" userId="0382b30860c3fb50" providerId="LiveId" clId="{E5FB9C73-E1FB-4970-B4DF-A5B1ABC960F1}" dt="2021-04-27T00:12:21.230" v="3175" actId="478"/>
          <ac:grpSpMkLst>
            <pc:docMk/>
            <pc:sldMk cId="223133612" sldId="326"/>
            <ac:grpSpMk id="22" creationId="{00000000-0000-0000-0000-000000000000}"/>
          </ac:grpSpMkLst>
        </pc:grpChg>
        <pc:grpChg chg="add del mod">
          <ac:chgData name="김 민식" userId="0382b30860c3fb50" providerId="LiveId" clId="{E5FB9C73-E1FB-4970-B4DF-A5B1ABC960F1}" dt="2021-04-27T18:01:28.616" v="11561" actId="478"/>
          <ac:grpSpMkLst>
            <pc:docMk/>
            <pc:sldMk cId="223133612" sldId="326"/>
            <ac:grpSpMk id="31" creationId="{CD17D58C-48C5-4BEF-837F-C1D73688D933}"/>
          </ac:grpSpMkLst>
        </pc:grpChg>
        <pc:grpChg chg="add mod">
          <ac:chgData name="김 민식" userId="0382b30860c3fb50" providerId="LiveId" clId="{E5FB9C73-E1FB-4970-B4DF-A5B1ABC960F1}" dt="2021-04-27T00:33:29.127" v="4335" actId="1076"/>
          <ac:grpSpMkLst>
            <pc:docMk/>
            <pc:sldMk cId="223133612" sldId="326"/>
            <ac:grpSpMk id="37" creationId="{4C236C70-217B-48A6-A554-5340B2463226}"/>
          </ac:grpSpMkLst>
        </pc:grpChg>
        <pc:picChg chg="add del mod">
          <ac:chgData name="김 민식" userId="0382b30860c3fb50" providerId="LiveId" clId="{E5FB9C73-E1FB-4970-B4DF-A5B1ABC960F1}" dt="2021-04-27T00:35:49.993" v="4515" actId="478"/>
          <ac:picMkLst>
            <pc:docMk/>
            <pc:sldMk cId="223133612" sldId="326"/>
            <ac:picMk id="3" creationId="{632F1F57-DE99-45F9-BB02-C919E38AF2F7}"/>
          </ac:picMkLst>
        </pc:picChg>
        <pc:picChg chg="add del">
          <ac:chgData name="김 민식" userId="0382b30860c3fb50" providerId="LiveId" clId="{E5FB9C73-E1FB-4970-B4DF-A5B1ABC960F1}" dt="2021-04-27T00:12:24.676" v="3176" actId="478"/>
          <ac:picMkLst>
            <pc:docMk/>
            <pc:sldMk cId="223133612" sldId="326"/>
            <ac:picMk id="12" creationId="{9DE4C24C-0C88-4AC2-8106-F087C3FD4A6A}"/>
          </ac:picMkLst>
        </pc:picChg>
        <pc:picChg chg="del">
          <ac:chgData name="김 민식" userId="0382b30860c3fb50" providerId="LiveId" clId="{E5FB9C73-E1FB-4970-B4DF-A5B1ABC960F1}" dt="2021-04-27T00:12:24.676" v="3176" actId="478"/>
          <ac:picMkLst>
            <pc:docMk/>
            <pc:sldMk cId="223133612" sldId="326"/>
            <ac:picMk id="14" creationId="{220BA86E-EF6B-4A0E-89FF-7EF65FC3D896}"/>
          </ac:picMkLst>
        </pc:picChg>
        <pc:cxnChg chg="mod">
          <ac:chgData name="김 민식" userId="0382b30860c3fb50" providerId="LiveId" clId="{E5FB9C73-E1FB-4970-B4DF-A5B1ABC960F1}" dt="2021-04-27T00:12:31.599" v="3181"/>
          <ac:cxnSpMkLst>
            <pc:docMk/>
            <pc:sldMk cId="223133612" sldId="326"/>
            <ac:cxnSpMk id="38" creationId="{7D6E3E70-D161-4C64-B7D9-A8D4EF7E8812}"/>
          </ac:cxnSpMkLst>
        </pc:cxnChg>
        <pc:cxnChg chg="mod">
          <ac:chgData name="김 민식" userId="0382b30860c3fb50" providerId="LiveId" clId="{E5FB9C73-E1FB-4970-B4DF-A5B1ABC960F1}" dt="2021-04-27T00:12:31.599" v="3181"/>
          <ac:cxnSpMkLst>
            <pc:docMk/>
            <pc:sldMk cId="223133612" sldId="326"/>
            <ac:cxnSpMk id="39" creationId="{B09A40EC-5A2E-4275-9490-8A0660916F3D}"/>
          </ac:cxnSpMkLst>
        </pc:cxnChg>
      </pc:sldChg>
      <pc:sldChg chg="addSp delSp modSp new mod">
        <pc:chgData name="김 민식" userId="0382b30860c3fb50" providerId="LiveId" clId="{E5FB9C73-E1FB-4970-B4DF-A5B1ABC960F1}" dt="2021-04-27T18:07:13.995" v="11771" actId="1076"/>
        <pc:sldMkLst>
          <pc:docMk/>
          <pc:sldMk cId="493143209" sldId="327"/>
        </pc:sldMkLst>
        <pc:spChg chg="mod">
          <ac:chgData name="김 민식" userId="0382b30860c3fb50" providerId="LiveId" clId="{E5FB9C73-E1FB-4970-B4DF-A5B1ABC960F1}" dt="2021-04-27T00:47:02.975" v="5049"/>
          <ac:spMkLst>
            <pc:docMk/>
            <pc:sldMk cId="493143209" sldId="327"/>
            <ac:spMk id="3" creationId="{6C4456C7-F339-487E-AB35-024C0668749F}"/>
          </ac:spMkLst>
        </pc:spChg>
        <pc:spChg chg="mod">
          <ac:chgData name="김 민식" userId="0382b30860c3fb50" providerId="LiveId" clId="{E5FB9C73-E1FB-4970-B4DF-A5B1ABC960F1}" dt="2021-04-27T10:42:57.714" v="10412" actId="20577"/>
          <ac:spMkLst>
            <pc:docMk/>
            <pc:sldMk cId="493143209" sldId="327"/>
            <ac:spMk id="4" creationId="{2E4CBB43-9A64-404E-A896-A200E9F988FD}"/>
          </ac:spMkLst>
        </pc:spChg>
        <pc:spChg chg="add del mod">
          <ac:chgData name="김 민식" userId="0382b30860c3fb50" providerId="LiveId" clId="{E5FB9C73-E1FB-4970-B4DF-A5B1ABC960F1}" dt="2021-04-27T11:30:52.746" v="10962"/>
          <ac:spMkLst>
            <pc:docMk/>
            <pc:sldMk cId="493143209" sldId="327"/>
            <ac:spMk id="15" creationId="{E42C95AA-721F-4248-A3C6-69658D775113}"/>
          </ac:spMkLst>
        </pc:spChg>
        <pc:spChg chg="mod">
          <ac:chgData name="김 민식" userId="0382b30860c3fb50" providerId="LiveId" clId="{E5FB9C73-E1FB-4970-B4DF-A5B1ABC960F1}" dt="2021-04-27T11:41:06.292" v="11231"/>
          <ac:spMkLst>
            <pc:docMk/>
            <pc:sldMk cId="493143209" sldId="327"/>
            <ac:spMk id="15" creationId="{F1DBC39A-1C55-4FBA-8636-0076D18F1781}"/>
          </ac:spMkLst>
        </pc:spChg>
        <pc:spChg chg="mod">
          <ac:chgData name="김 민식" userId="0382b30860c3fb50" providerId="LiveId" clId="{E5FB9C73-E1FB-4970-B4DF-A5B1ABC960F1}" dt="2021-04-27T11:41:13.429" v="11249" actId="6549"/>
          <ac:spMkLst>
            <pc:docMk/>
            <pc:sldMk cId="493143209" sldId="327"/>
            <ac:spMk id="16" creationId="{E953798A-1E4B-41DB-95C5-90DCE84FCEB0}"/>
          </ac:spMkLst>
        </pc:spChg>
        <pc:spChg chg="add del mod">
          <ac:chgData name="김 민식" userId="0382b30860c3fb50" providerId="LiveId" clId="{E5FB9C73-E1FB-4970-B4DF-A5B1ABC960F1}" dt="2021-04-27T17:47:47.548" v="11485" actId="20577"/>
          <ac:spMkLst>
            <pc:docMk/>
            <pc:sldMk cId="493143209" sldId="327"/>
            <ac:spMk id="18" creationId="{AB720CCF-177D-4147-BDE4-B5708EFAE03F}"/>
          </ac:spMkLst>
        </pc:spChg>
        <pc:spChg chg="add mod">
          <ac:chgData name="김 민식" userId="0382b30860c3fb50" providerId="LiveId" clId="{E5FB9C73-E1FB-4970-B4DF-A5B1ABC960F1}" dt="2021-04-27T17:59:12.501" v="11528" actId="1076"/>
          <ac:spMkLst>
            <pc:docMk/>
            <pc:sldMk cId="493143209" sldId="327"/>
            <ac:spMk id="26" creationId="{02401D8C-DE1B-4796-9B80-541E97535156}"/>
          </ac:spMkLst>
        </pc:spChg>
        <pc:spChg chg="add mod">
          <ac:chgData name="김 민식" userId="0382b30860c3fb50" providerId="LiveId" clId="{E5FB9C73-E1FB-4970-B4DF-A5B1ABC960F1}" dt="2021-04-27T17:59:12.501" v="11528" actId="1076"/>
          <ac:spMkLst>
            <pc:docMk/>
            <pc:sldMk cId="493143209" sldId="327"/>
            <ac:spMk id="27" creationId="{C85DE581-ABC0-4766-BB3B-3DEC6C73F915}"/>
          </ac:spMkLst>
        </pc:spChg>
        <pc:spChg chg="mod">
          <ac:chgData name="김 민식" userId="0382b30860c3fb50" providerId="LiveId" clId="{E5FB9C73-E1FB-4970-B4DF-A5B1ABC960F1}" dt="2021-04-27T18:07:03.263" v="11767"/>
          <ac:spMkLst>
            <pc:docMk/>
            <pc:sldMk cId="493143209" sldId="327"/>
            <ac:spMk id="34" creationId="{B38331CC-785B-46E7-AED1-CD137604FECC}"/>
          </ac:spMkLst>
        </pc:spChg>
        <pc:spChg chg="mod">
          <ac:chgData name="김 민식" userId="0382b30860c3fb50" providerId="LiveId" clId="{E5FB9C73-E1FB-4970-B4DF-A5B1ABC960F1}" dt="2021-04-27T18:07:03.263" v="11767"/>
          <ac:spMkLst>
            <pc:docMk/>
            <pc:sldMk cId="493143209" sldId="327"/>
            <ac:spMk id="35" creationId="{362BD812-A984-41BB-8A8D-FB57B09BCDF0}"/>
          </ac:spMkLst>
        </pc:spChg>
        <pc:spChg chg="mod">
          <ac:chgData name="김 민식" userId="0382b30860c3fb50" providerId="LiveId" clId="{E5FB9C73-E1FB-4970-B4DF-A5B1ABC960F1}" dt="2021-04-27T18:07:08.570" v="11770"/>
          <ac:spMkLst>
            <pc:docMk/>
            <pc:sldMk cId="493143209" sldId="327"/>
            <ac:spMk id="37" creationId="{9F167AD9-15DE-4156-8EFF-4B987EDD7013}"/>
          </ac:spMkLst>
        </pc:spChg>
        <pc:spChg chg="mod">
          <ac:chgData name="김 민식" userId="0382b30860c3fb50" providerId="LiveId" clId="{E5FB9C73-E1FB-4970-B4DF-A5B1ABC960F1}" dt="2021-04-27T18:07:08.570" v="11770"/>
          <ac:spMkLst>
            <pc:docMk/>
            <pc:sldMk cId="493143209" sldId="327"/>
            <ac:spMk id="38" creationId="{640E863F-EB52-41B5-A5BA-5674E9A6B5AE}"/>
          </ac:spMkLst>
        </pc:spChg>
        <pc:grpChg chg="add del mod">
          <ac:chgData name="김 민식" userId="0382b30860c3fb50" providerId="LiveId" clId="{E5FB9C73-E1FB-4970-B4DF-A5B1ABC960F1}" dt="2021-04-27T18:07:08.127" v="11769" actId="478"/>
          <ac:grpSpMkLst>
            <pc:docMk/>
            <pc:sldMk cId="493143209" sldId="327"/>
            <ac:grpSpMk id="2" creationId="{8D7F8D81-6343-4F2C-B795-1BBFF22BA25C}"/>
          </ac:grpSpMkLst>
        </pc:grpChg>
        <pc:grpChg chg="add mod">
          <ac:chgData name="김 민식" userId="0382b30860c3fb50" providerId="LiveId" clId="{E5FB9C73-E1FB-4970-B4DF-A5B1ABC960F1}" dt="2021-04-27T18:07:13.995" v="11771" actId="1076"/>
          <ac:grpSpMkLst>
            <pc:docMk/>
            <pc:sldMk cId="493143209" sldId="327"/>
            <ac:grpSpMk id="13" creationId="{3CAC4AFD-30CF-434E-893D-D959D9521FF7}"/>
          </ac:grpSpMkLst>
        </pc:grpChg>
        <pc:grpChg chg="add del mod">
          <ac:chgData name="김 민식" userId="0382b30860c3fb50" providerId="LiveId" clId="{E5FB9C73-E1FB-4970-B4DF-A5B1ABC960F1}" dt="2021-04-27T18:07:05.710" v="11768"/>
          <ac:grpSpMkLst>
            <pc:docMk/>
            <pc:sldMk cId="493143209" sldId="327"/>
            <ac:grpSpMk id="33" creationId="{575420BB-44AE-4F68-9275-96F2C64DF10A}"/>
          </ac:grpSpMkLst>
        </pc:grpChg>
        <pc:grpChg chg="add mod">
          <ac:chgData name="김 민식" userId="0382b30860c3fb50" providerId="LiveId" clId="{E5FB9C73-E1FB-4970-B4DF-A5B1ABC960F1}" dt="2021-04-27T18:07:08.570" v="11770"/>
          <ac:grpSpMkLst>
            <pc:docMk/>
            <pc:sldMk cId="493143209" sldId="327"/>
            <ac:grpSpMk id="36" creationId="{7F1A3AAB-EC81-40D7-99A8-563B691A311D}"/>
          </ac:grpSpMkLst>
        </pc:grpChg>
        <pc:picChg chg="add del mod">
          <ac:chgData name="김 민식" userId="0382b30860c3fb50" providerId="LiveId" clId="{E5FB9C73-E1FB-4970-B4DF-A5B1ABC960F1}" dt="2021-04-27T11:29:53.572" v="10958" actId="478"/>
          <ac:picMkLst>
            <pc:docMk/>
            <pc:sldMk cId="493143209" sldId="327"/>
            <ac:picMk id="6" creationId="{36E921D8-9E4D-42C5-A020-31E5B6D18F96}"/>
          </ac:picMkLst>
        </pc:picChg>
        <pc:picChg chg="add mod ord">
          <ac:chgData name="김 민식" userId="0382b30860c3fb50" providerId="LiveId" clId="{E5FB9C73-E1FB-4970-B4DF-A5B1ABC960F1}" dt="2021-04-27T17:59:12.501" v="11528" actId="1076"/>
          <ac:picMkLst>
            <pc:docMk/>
            <pc:sldMk cId="493143209" sldId="327"/>
            <ac:picMk id="6" creationId="{60E7F4A2-27E8-4F14-9175-0BB8443226C8}"/>
          </ac:picMkLst>
        </pc:picChg>
        <pc:picChg chg="add mod ord">
          <ac:chgData name="김 민식" userId="0382b30860c3fb50" providerId="LiveId" clId="{E5FB9C73-E1FB-4970-B4DF-A5B1ABC960F1}" dt="2021-04-27T17:59:12.501" v="11528" actId="1076"/>
          <ac:picMkLst>
            <pc:docMk/>
            <pc:sldMk cId="493143209" sldId="327"/>
            <ac:picMk id="8" creationId="{49CD33DB-671D-4839-B964-42B4AAC271F6}"/>
          </ac:picMkLst>
        </pc:picChg>
        <pc:picChg chg="add del mod">
          <ac:chgData name="김 민식" userId="0382b30860c3fb50" providerId="LiveId" clId="{E5FB9C73-E1FB-4970-B4DF-A5B1ABC960F1}" dt="2021-04-27T11:08:13.485" v="10800" actId="478"/>
          <ac:picMkLst>
            <pc:docMk/>
            <pc:sldMk cId="493143209" sldId="327"/>
            <ac:picMk id="8" creationId="{9077B950-0137-40B0-BC40-D2B3AFD3396D}"/>
          </ac:picMkLst>
        </pc:picChg>
        <pc:picChg chg="add del mod">
          <ac:chgData name="김 민식" userId="0382b30860c3fb50" providerId="LiveId" clId="{E5FB9C73-E1FB-4970-B4DF-A5B1ABC960F1}" dt="2021-04-27T17:39:25.166" v="11353" actId="478"/>
          <ac:picMkLst>
            <pc:docMk/>
            <pc:sldMk cId="493143209" sldId="327"/>
            <ac:picMk id="10" creationId="{2873B4B7-9713-46AE-B631-68C46F7DA70D}"/>
          </ac:picMkLst>
        </pc:picChg>
        <pc:picChg chg="add mod">
          <ac:chgData name="김 민식" userId="0382b30860c3fb50" providerId="LiveId" clId="{E5FB9C73-E1FB-4970-B4DF-A5B1ABC960F1}" dt="2021-04-27T17:42:04.950" v="11389" actId="1076"/>
          <ac:picMkLst>
            <pc:docMk/>
            <pc:sldMk cId="493143209" sldId="327"/>
            <ac:picMk id="11" creationId="{D5F6CAC8-C064-49C0-B3B3-B741F24AA9C7}"/>
          </ac:picMkLst>
        </pc:picChg>
        <pc:picChg chg="add del mod">
          <ac:chgData name="김 민식" userId="0382b30860c3fb50" providerId="LiveId" clId="{E5FB9C73-E1FB-4970-B4DF-A5B1ABC960F1}" dt="2021-04-27T11:26:51.590" v="10933" actId="478"/>
          <ac:picMkLst>
            <pc:docMk/>
            <pc:sldMk cId="493143209" sldId="327"/>
            <ac:picMk id="12" creationId="{ACDF940E-D373-4433-BEB8-D6CD950C0CE4}"/>
          </ac:picMkLst>
        </pc:picChg>
        <pc:picChg chg="add del mod">
          <ac:chgData name="김 민식" userId="0382b30860c3fb50" providerId="LiveId" clId="{E5FB9C73-E1FB-4970-B4DF-A5B1ABC960F1}" dt="2021-04-27T17:39:25.506" v="11354" actId="478"/>
          <ac:picMkLst>
            <pc:docMk/>
            <pc:sldMk cId="493143209" sldId="327"/>
            <ac:picMk id="14" creationId="{595E49DA-6101-40CA-BF2C-A388B2DF273B}"/>
          </ac:picMkLst>
        </pc:picChg>
        <pc:picChg chg="add del mod">
          <ac:chgData name="김 민식" userId="0382b30860c3fb50" providerId="LiveId" clId="{E5FB9C73-E1FB-4970-B4DF-A5B1ABC960F1}" dt="2021-04-27T17:39:24.777" v="11352" actId="478"/>
          <ac:picMkLst>
            <pc:docMk/>
            <pc:sldMk cId="493143209" sldId="327"/>
            <ac:picMk id="17" creationId="{AF27725E-3AE9-4A82-B2A8-505CCD2F1A6D}"/>
          </ac:picMkLst>
        </pc:picChg>
        <pc:cxnChg chg="add mod">
          <ac:chgData name="김 민식" userId="0382b30860c3fb50" providerId="LiveId" clId="{E5FB9C73-E1FB-4970-B4DF-A5B1ABC960F1}" dt="2021-04-27T17:59:12.501" v="11528" actId="1076"/>
          <ac:cxnSpMkLst>
            <pc:docMk/>
            <pc:sldMk cId="493143209" sldId="327"/>
            <ac:cxnSpMk id="20" creationId="{477210D2-F260-4F31-8634-E19C61BB1D95}"/>
          </ac:cxnSpMkLst>
        </pc:cxnChg>
        <pc:cxnChg chg="add mod">
          <ac:chgData name="김 민식" userId="0382b30860c3fb50" providerId="LiveId" clId="{E5FB9C73-E1FB-4970-B4DF-A5B1ABC960F1}" dt="2021-04-27T17:59:12.501" v="11528" actId="1076"/>
          <ac:cxnSpMkLst>
            <pc:docMk/>
            <pc:sldMk cId="493143209" sldId="327"/>
            <ac:cxnSpMk id="22" creationId="{89A2CCB5-F5A5-4563-ABE8-96B55F95C6E3}"/>
          </ac:cxnSpMkLst>
        </pc:cxnChg>
      </pc:sldChg>
      <pc:sldChg chg="del">
        <pc:chgData name="김 민식" userId="0382b30860c3fb50" providerId="LiveId" clId="{E5FB9C73-E1FB-4970-B4DF-A5B1ABC960F1}" dt="2021-04-27T00:00:28.066" v="2768" actId="47"/>
        <pc:sldMkLst>
          <pc:docMk/>
          <pc:sldMk cId="292237917" sldId="328"/>
        </pc:sldMkLst>
      </pc:sldChg>
      <pc:sldChg chg="addSp delSp modSp new del mod ord">
        <pc:chgData name="김 민식" userId="0382b30860c3fb50" providerId="LiveId" clId="{E5FB9C73-E1FB-4970-B4DF-A5B1ABC960F1}" dt="2021-04-27T18:06:56.924" v="11766" actId="47"/>
        <pc:sldMkLst>
          <pc:docMk/>
          <pc:sldMk cId="611230559" sldId="328"/>
        </pc:sldMkLst>
        <pc:spChg chg="mod">
          <ac:chgData name="김 민식" userId="0382b30860c3fb50" providerId="LiveId" clId="{E5FB9C73-E1FB-4970-B4DF-A5B1ABC960F1}" dt="2021-04-27T00:47:13.893" v="5069"/>
          <ac:spMkLst>
            <pc:docMk/>
            <pc:sldMk cId="611230559" sldId="328"/>
            <ac:spMk id="3" creationId="{1E845BE9-0D95-4737-91AD-6C6A67B5F1C6}"/>
          </ac:spMkLst>
        </pc:spChg>
        <pc:spChg chg="mod">
          <ac:chgData name="김 민식" userId="0382b30860c3fb50" providerId="LiveId" clId="{E5FB9C73-E1FB-4970-B4DF-A5B1ABC960F1}" dt="2021-04-27T00:47:13.893" v="5069"/>
          <ac:spMkLst>
            <pc:docMk/>
            <pc:sldMk cId="611230559" sldId="328"/>
            <ac:spMk id="4" creationId="{E8491D33-DBA4-4644-A3AB-DF98B6B32858}"/>
          </ac:spMkLst>
        </pc:spChg>
        <pc:spChg chg="mod">
          <ac:chgData name="김 민식" userId="0382b30860c3fb50" providerId="LiveId" clId="{E5FB9C73-E1FB-4970-B4DF-A5B1ABC960F1}" dt="2021-04-27T02:26:10.326" v="7499"/>
          <ac:spMkLst>
            <pc:docMk/>
            <pc:sldMk cId="611230559" sldId="328"/>
            <ac:spMk id="6" creationId="{191375F4-DCE4-43B4-B487-CD376024FA23}"/>
          </ac:spMkLst>
        </pc:spChg>
        <pc:spChg chg="mod">
          <ac:chgData name="김 민식" userId="0382b30860c3fb50" providerId="LiveId" clId="{E5FB9C73-E1FB-4970-B4DF-A5B1ABC960F1}" dt="2021-04-27T10:43:03.077" v="10413" actId="20577"/>
          <ac:spMkLst>
            <pc:docMk/>
            <pc:sldMk cId="611230559" sldId="328"/>
            <ac:spMk id="7" creationId="{CBB79E8F-8A22-4606-891C-51F4A816DDC6}"/>
          </ac:spMkLst>
        </pc:spChg>
        <pc:spChg chg="add del mod">
          <ac:chgData name="김 민식" userId="0382b30860c3fb50" providerId="LiveId" clId="{E5FB9C73-E1FB-4970-B4DF-A5B1ABC960F1}" dt="2021-04-27T11:29:25.681" v="10953"/>
          <ac:spMkLst>
            <pc:docMk/>
            <pc:sldMk cId="611230559" sldId="328"/>
            <ac:spMk id="8" creationId="{CBFAF353-2570-4752-ABEF-C4CDF280A3CF}"/>
          </ac:spMkLst>
        </pc:spChg>
        <pc:spChg chg="mod">
          <ac:chgData name="김 민식" userId="0382b30860c3fb50" providerId="LiveId" clId="{E5FB9C73-E1FB-4970-B4DF-A5B1ABC960F1}" dt="2021-04-27T11:41:20.778" v="11261"/>
          <ac:spMkLst>
            <pc:docMk/>
            <pc:sldMk cId="611230559" sldId="328"/>
            <ac:spMk id="9" creationId="{46023E7C-DA2D-48E7-A941-2518D8A707D8}"/>
          </ac:spMkLst>
        </pc:spChg>
        <pc:spChg chg="mod">
          <ac:chgData name="김 민식" userId="0382b30860c3fb50" providerId="LiveId" clId="{E5FB9C73-E1FB-4970-B4DF-A5B1ABC960F1}" dt="2021-04-27T11:41:21.875" v="11262" actId="20577"/>
          <ac:spMkLst>
            <pc:docMk/>
            <pc:sldMk cId="611230559" sldId="328"/>
            <ac:spMk id="10" creationId="{B6D0DD4C-FB71-42DB-A802-5D263880E53A}"/>
          </ac:spMkLst>
        </pc:spChg>
        <pc:spChg chg="add del mod">
          <ac:chgData name="김 민식" userId="0382b30860c3fb50" providerId="LiveId" clId="{E5FB9C73-E1FB-4970-B4DF-A5B1ABC960F1}" dt="2021-04-27T17:59:51.067" v="11550"/>
          <ac:spMkLst>
            <pc:docMk/>
            <pc:sldMk cId="611230559" sldId="328"/>
            <ac:spMk id="15" creationId="{73BCC57C-D32B-4BDC-A10B-6EC70704DB9B}"/>
          </ac:spMkLst>
        </pc:spChg>
        <pc:spChg chg="add del mod">
          <ac:chgData name="김 민식" userId="0382b30860c3fb50" providerId="LiveId" clId="{E5FB9C73-E1FB-4970-B4DF-A5B1ABC960F1}" dt="2021-04-27T17:59:51.067" v="11550"/>
          <ac:spMkLst>
            <pc:docMk/>
            <pc:sldMk cId="611230559" sldId="328"/>
            <ac:spMk id="16" creationId="{9E727A55-7832-4EF3-A80D-041EF509C581}"/>
          </ac:spMkLst>
        </pc:spChg>
        <pc:grpChg chg="add del mod">
          <ac:chgData name="김 민식" userId="0382b30860c3fb50" providerId="LiveId" clId="{E5FB9C73-E1FB-4970-B4DF-A5B1ABC960F1}" dt="2021-04-27T02:26:10.083" v="7498" actId="478"/>
          <ac:grpSpMkLst>
            <pc:docMk/>
            <pc:sldMk cId="611230559" sldId="328"/>
            <ac:grpSpMk id="2" creationId="{5A9D3E8D-555F-4DF6-AB0A-15B1962E6C6E}"/>
          </ac:grpSpMkLst>
        </pc:grpChg>
        <pc:grpChg chg="add mod">
          <ac:chgData name="김 민식" userId="0382b30860c3fb50" providerId="LiveId" clId="{E5FB9C73-E1FB-4970-B4DF-A5B1ABC960F1}" dt="2021-04-27T17:59:31.652" v="11537" actId="1076"/>
          <ac:grpSpMkLst>
            <pc:docMk/>
            <pc:sldMk cId="611230559" sldId="328"/>
            <ac:grpSpMk id="5" creationId="{A962A31F-AD04-40DE-8DC5-2CD59EC393D8}"/>
          </ac:grpSpMkLst>
        </pc:grpChg>
        <pc:grpChg chg="add mod">
          <ac:chgData name="김 민식" userId="0382b30860c3fb50" providerId="LiveId" clId="{E5FB9C73-E1FB-4970-B4DF-A5B1ABC960F1}" dt="2021-04-27T11:41:15.659" v="11250"/>
          <ac:grpSpMkLst>
            <pc:docMk/>
            <pc:sldMk cId="611230559" sldId="328"/>
            <ac:grpSpMk id="8" creationId="{29857FB6-BD09-4379-8964-1E1CFA9C2C08}"/>
          </ac:grpSpMkLst>
        </pc:grpChg>
        <pc:graphicFrameChg chg="add del mod modGraphic">
          <ac:chgData name="김 민식" userId="0382b30860c3fb50" providerId="LiveId" clId="{E5FB9C73-E1FB-4970-B4DF-A5B1ABC960F1}" dt="2021-04-27T17:53:24.517" v="11500" actId="1032"/>
          <ac:graphicFrameMkLst>
            <pc:docMk/>
            <pc:sldMk cId="611230559" sldId="328"/>
            <ac:graphicFrameMk id="2" creationId="{7E106CAF-91E1-4686-B32A-7C3A83ED674B}"/>
          </ac:graphicFrameMkLst>
        </pc:graphicFrameChg>
        <pc:picChg chg="add del mod">
          <ac:chgData name="김 민식" userId="0382b30860c3fb50" providerId="LiveId" clId="{E5FB9C73-E1FB-4970-B4DF-A5B1ABC960F1}" dt="2021-04-27T17:59:51.067" v="11550"/>
          <ac:picMkLst>
            <pc:docMk/>
            <pc:sldMk cId="611230559" sldId="328"/>
            <ac:picMk id="11" creationId="{888631BA-56E4-4CA2-990C-CCDFD0658B1E}"/>
          </ac:picMkLst>
        </pc:picChg>
        <pc:picChg chg="add del mod">
          <ac:chgData name="김 민식" userId="0382b30860c3fb50" providerId="LiveId" clId="{E5FB9C73-E1FB-4970-B4DF-A5B1ABC960F1}" dt="2021-04-27T17:59:51.067" v="11550"/>
          <ac:picMkLst>
            <pc:docMk/>
            <pc:sldMk cId="611230559" sldId="328"/>
            <ac:picMk id="12" creationId="{889D1624-B111-463C-BB4B-D017BE833B27}"/>
          </ac:picMkLst>
        </pc:picChg>
        <pc:cxnChg chg="add del mod">
          <ac:chgData name="김 민식" userId="0382b30860c3fb50" providerId="LiveId" clId="{E5FB9C73-E1FB-4970-B4DF-A5B1ABC960F1}" dt="2021-04-27T17:59:51.067" v="11550"/>
          <ac:cxnSpMkLst>
            <pc:docMk/>
            <pc:sldMk cId="611230559" sldId="328"/>
            <ac:cxnSpMk id="13" creationId="{C536294A-88E6-45EF-B8FB-75BB8EF96092}"/>
          </ac:cxnSpMkLst>
        </pc:cxnChg>
        <pc:cxnChg chg="add del mod">
          <ac:chgData name="김 민식" userId="0382b30860c3fb50" providerId="LiveId" clId="{E5FB9C73-E1FB-4970-B4DF-A5B1ABC960F1}" dt="2021-04-27T17:59:51.067" v="11550"/>
          <ac:cxnSpMkLst>
            <pc:docMk/>
            <pc:sldMk cId="611230559" sldId="328"/>
            <ac:cxnSpMk id="14" creationId="{ADC5E2AF-0379-4980-8264-F6E91178A0E2}"/>
          </ac:cxnSpMkLst>
        </pc:cxnChg>
      </pc:sldChg>
      <pc:sldChg chg="del">
        <pc:chgData name="김 민식" userId="0382b30860c3fb50" providerId="LiveId" clId="{E5FB9C73-E1FB-4970-B4DF-A5B1ABC960F1}" dt="2021-04-27T00:00:28.629" v="2770" actId="47"/>
        <pc:sldMkLst>
          <pc:docMk/>
          <pc:sldMk cId="1225861790" sldId="329"/>
        </pc:sldMkLst>
      </pc:sldChg>
      <pc:sldChg chg="addSp delSp modSp new mod">
        <pc:chgData name="김 민식" userId="0382b30860c3fb50" providerId="LiveId" clId="{E5FB9C73-E1FB-4970-B4DF-A5B1ABC960F1}" dt="2021-04-28T06:02:13.348" v="26322" actId="1076"/>
        <pc:sldMkLst>
          <pc:docMk/>
          <pc:sldMk cId="1830547585" sldId="329"/>
        </pc:sldMkLst>
        <pc:spChg chg="mod">
          <ac:chgData name="김 민식" userId="0382b30860c3fb50" providerId="LiveId" clId="{E5FB9C73-E1FB-4970-B4DF-A5B1ABC960F1}" dt="2021-04-27T01:40:57.399" v="6275" actId="1076"/>
          <ac:spMkLst>
            <pc:docMk/>
            <pc:sldMk cId="1830547585" sldId="329"/>
            <ac:spMk id="3" creationId="{8B07341B-3DF8-429E-B25B-3644F4B0D41A}"/>
          </ac:spMkLst>
        </pc:spChg>
        <pc:spChg chg="mod">
          <ac:chgData name="김 민식" userId="0382b30860c3fb50" providerId="LiveId" clId="{E5FB9C73-E1FB-4970-B4DF-A5B1ABC960F1}" dt="2021-04-27T01:55:49.835" v="6854" actId="1076"/>
          <ac:spMkLst>
            <pc:docMk/>
            <pc:sldMk cId="1830547585" sldId="329"/>
            <ac:spMk id="4" creationId="{0547ACF3-484E-4EB4-8061-8AB7DF7FC99F}"/>
          </ac:spMkLst>
        </pc:spChg>
        <pc:spChg chg="mod">
          <ac:chgData name="김 민식" userId="0382b30860c3fb50" providerId="LiveId" clId="{E5FB9C73-E1FB-4970-B4DF-A5B1ABC960F1}" dt="2021-04-27T02:26:44.466" v="7533" actId="255"/>
          <ac:spMkLst>
            <pc:docMk/>
            <pc:sldMk cId="1830547585" sldId="329"/>
            <ac:spMk id="8" creationId="{160E6CAA-B279-49B9-BB72-16F85B94FEEA}"/>
          </ac:spMkLst>
        </pc:spChg>
        <pc:spChg chg="mod">
          <ac:chgData name="김 민식" userId="0382b30860c3fb50" providerId="LiveId" clId="{E5FB9C73-E1FB-4970-B4DF-A5B1ABC960F1}" dt="2021-04-27T02:26:48.105" v="7534" actId="1076"/>
          <ac:spMkLst>
            <pc:docMk/>
            <pc:sldMk cId="1830547585" sldId="329"/>
            <ac:spMk id="9" creationId="{8455B24E-FF4E-444A-91EC-D38B74F07A55}"/>
          </ac:spMkLst>
        </pc:spChg>
        <pc:spChg chg="add mod">
          <ac:chgData name="김 민식" userId="0382b30860c3fb50" providerId="LiveId" clId="{E5FB9C73-E1FB-4970-B4DF-A5B1ABC960F1}" dt="2021-04-28T01:50:42.872" v="21645" actId="113"/>
          <ac:spMkLst>
            <pc:docMk/>
            <pc:sldMk cId="1830547585" sldId="329"/>
            <ac:spMk id="11" creationId="{48070734-3B7C-4539-8AED-766E90B1FE45}"/>
          </ac:spMkLst>
        </pc:spChg>
        <pc:spChg chg="add mod">
          <ac:chgData name="김 민식" userId="0382b30860c3fb50" providerId="LiveId" clId="{E5FB9C73-E1FB-4970-B4DF-A5B1ABC960F1}" dt="2021-04-27T02:03:44.317" v="6884" actId="164"/>
          <ac:spMkLst>
            <pc:docMk/>
            <pc:sldMk cId="1830547585" sldId="329"/>
            <ac:spMk id="16" creationId="{E9060C45-2A62-4356-AEE0-634DF81B1CE3}"/>
          </ac:spMkLst>
        </pc:spChg>
        <pc:spChg chg="add mod">
          <ac:chgData name="김 민식" userId="0382b30860c3fb50" providerId="LiveId" clId="{E5FB9C73-E1FB-4970-B4DF-A5B1ABC960F1}" dt="2021-04-27T02:03:44.317" v="6884" actId="164"/>
          <ac:spMkLst>
            <pc:docMk/>
            <pc:sldMk cId="1830547585" sldId="329"/>
            <ac:spMk id="17" creationId="{BBC423E4-2F64-4C1B-8475-690272D497B2}"/>
          </ac:spMkLst>
        </pc:spChg>
        <pc:spChg chg="add mod">
          <ac:chgData name="김 민식" userId="0382b30860c3fb50" providerId="LiveId" clId="{E5FB9C73-E1FB-4970-B4DF-A5B1ABC960F1}" dt="2021-04-27T02:03:44.317" v="6884" actId="164"/>
          <ac:spMkLst>
            <pc:docMk/>
            <pc:sldMk cId="1830547585" sldId="329"/>
            <ac:spMk id="18" creationId="{00349B03-FF41-4391-9EBA-42BA17875B2C}"/>
          </ac:spMkLst>
        </pc:spChg>
        <pc:spChg chg="add mod">
          <ac:chgData name="김 민식" userId="0382b30860c3fb50" providerId="LiveId" clId="{E5FB9C73-E1FB-4970-B4DF-A5B1ABC960F1}" dt="2021-04-27T05:17:06.066" v="8228" actId="1076"/>
          <ac:spMkLst>
            <pc:docMk/>
            <pc:sldMk cId="1830547585" sldId="329"/>
            <ac:spMk id="20" creationId="{38C95E85-4009-4D12-83F8-16D3893C9881}"/>
          </ac:spMkLst>
        </pc:spChg>
        <pc:grpChg chg="add mod">
          <ac:chgData name="김 민식" userId="0382b30860c3fb50" providerId="LiveId" clId="{E5FB9C73-E1FB-4970-B4DF-A5B1ABC960F1}" dt="2021-04-27T00:47:15.648" v="5071"/>
          <ac:grpSpMkLst>
            <pc:docMk/>
            <pc:sldMk cId="1830547585" sldId="329"/>
            <ac:grpSpMk id="2" creationId="{6B94A095-FE0B-4E91-8D7A-320A1E2E6DBD}"/>
          </ac:grpSpMkLst>
        </pc:grpChg>
        <pc:grpChg chg="add mod">
          <ac:chgData name="김 민식" userId="0382b30860c3fb50" providerId="LiveId" clId="{E5FB9C73-E1FB-4970-B4DF-A5B1ABC960F1}" dt="2021-04-27T02:26:52.074" v="7535" actId="1076"/>
          <ac:grpSpMkLst>
            <pc:docMk/>
            <pc:sldMk cId="1830547585" sldId="329"/>
            <ac:grpSpMk id="7" creationId="{73F2B09D-70B0-472B-A9EC-720D15EA18A5}"/>
          </ac:grpSpMkLst>
        </pc:grpChg>
        <pc:grpChg chg="add mod">
          <ac:chgData name="김 민식" userId="0382b30860c3fb50" providerId="LiveId" clId="{E5FB9C73-E1FB-4970-B4DF-A5B1ABC960F1}" dt="2021-04-28T06:02:13.348" v="26322" actId="1076"/>
          <ac:grpSpMkLst>
            <pc:docMk/>
            <pc:sldMk cId="1830547585" sldId="329"/>
            <ac:grpSpMk id="14" creationId="{2B180B43-8C13-427A-8B7E-25B3313BADC8}"/>
          </ac:grpSpMkLst>
        </pc:grpChg>
        <pc:grpChg chg="add mod">
          <ac:chgData name="김 민식" userId="0382b30860c3fb50" providerId="LiveId" clId="{E5FB9C73-E1FB-4970-B4DF-A5B1ABC960F1}" dt="2021-04-27T02:42:01.040" v="7609" actId="164"/>
          <ac:grpSpMkLst>
            <pc:docMk/>
            <pc:sldMk cId="1830547585" sldId="329"/>
            <ac:grpSpMk id="19" creationId="{29D71AE0-6E27-4920-A6A3-272373C0D73F}"/>
          </ac:grpSpMkLst>
        </pc:grpChg>
        <pc:picChg chg="add del mod">
          <ac:chgData name="김 민식" userId="0382b30860c3fb50" providerId="LiveId" clId="{E5FB9C73-E1FB-4970-B4DF-A5B1ABC960F1}" dt="2021-04-27T01:40:36.785" v="6271" actId="478"/>
          <ac:picMkLst>
            <pc:docMk/>
            <pc:sldMk cId="1830547585" sldId="329"/>
            <ac:picMk id="6" creationId="{B1A2BBA2-8D53-4594-9973-87650D99249C}"/>
          </ac:picMkLst>
        </pc:picChg>
        <pc:picChg chg="add mod">
          <ac:chgData name="김 민식" userId="0382b30860c3fb50" providerId="LiveId" clId="{E5FB9C73-E1FB-4970-B4DF-A5B1ABC960F1}" dt="2021-04-27T08:44:21.824" v="8854" actId="1038"/>
          <ac:picMkLst>
            <pc:docMk/>
            <pc:sldMk cId="1830547585" sldId="329"/>
            <ac:picMk id="6" creationId="{E3FE0F9C-F4E1-4140-92A2-AB5E33D26167}"/>
          </ac:picMkLst>
        </pc:picChg>
        <pc:picChg chg="add del mod">
          <ac:chgData name="김 민식" userId="0382b30860c3fb50" providerId="LiveId" clId="{E5FB9C73-E1FB-4970-B4DF-A5B1ABC960F1}" dt="2021-04-27T02:41:04.474" v="7588" actId="478"/>
          <ac:picMkLst>
            <pc:docMk/>
            <pc:sldMk cId="1830547585" sldId="329"/>
            <ac:picMk id="10" creationId="{18FD873F-9F4D-4254-A1C7-D1557FC3565A}"/>
          </ac:picMkLst>
        </pc:picChg>
        <pc:picChg chg="add mod ord">
          <ac:chgData name="김 민식" userId="0382b30860c3fb50" providerId="LiveId" clId="{E5FB9C73-E1FB-4970-B4DF-A5B1ABC960F1}" dt="2021-04-27T02:42:07.692" v="7612" actId="167"/>
          <ac:picMkLst>
            <pc:docMk/>
            <pc:sldMk cId="1830547585" sldId="329"/>
            <ac:picMk id="13" creationId="{019330F9-D44A-45B8-A159-51B58640553E}"/>
          </ac:picMkLst>
        </pc:picChg>
        <pc:picChg chg="add del mod">
          <ac:chgData name="김 민식" userId="0382b30860c3fb50" providerId="LiveId" clId="{E5FB9C73-E1FB-4970-B4DF-A5B1ABC960F1}" dt="2021-04-27T02:01:48.336" v="6861" actId="478"/>
          <ac:picMkLst>
            <pc:docMk/>
            <pc:sldMk cId="1830547585" sldId="329"/>
            <ac:picMk id="13" creationId="{08DF10D5-0D6E-4702-AAB8-6712AB9AFC76}"/>
          </ac:picMkLst>
        </pc:picChg>
        <pc:picChg chg="add del mod">
          <ac:chgData name="김 민식" userId="0382b30860c3fb50" providerId="LiveId" clId="{E5FB9C73-E1FB-4970-B4DF-A5B1ABC960F1}" dt="2021-04-27T02:41:30.805" v="7599" actId="478"/>
          <ac:picMkLst>
            <pc:docMk/>
            <pc:sldMk cId="1830547585" sldId="329"/>
            <ac:picMk id="15" creationId="{23D9F4CE-74FA-41F7-A7F2-DD15DAE5B817}"/>
          </ac:picMkLst>
        </pc:picChg>
      </pc:sldChg>
      <pc:sldChg chg="addSp delSp modSp new mod">
        <pc:chgData name="김 민식" userId="0382b30860c3fb50" providerId="LiveId" clId="{E5FB9C73-E1FB-4970-B4DF-A5B1ABC960F1}" dt="2021-04-27T08:42:50.425" v="8739"/>
        <pc:sldMkLst>
          <pc:docMk/>
          <pc:sldMk cId="642010545" sldId="330"/>
        </pc:sldMkLst>
        <pc:spChg chg="mod">
          <ac:chgData name="김 민식" userId="0382b30860c3fb50" providerId="LiveId" clId="{E5FB9C73-E1FB-4970-B4DF-A5B1ABC960F1}" dt="2021-04-27T02:20:02.284" v="7272"/>
          <ac:spMkLst>
            <pc:docMk/>
            <pc:sldMk cId="642010545" sldId="330"/>
            <ac:spMk id="3" creationId="{B0CE4E7D-0D3C-48D2-A59F-1409E19B058B}"/>
          </ac:spMkLst>
        </pc:spChg>
        <pc:spChg chg="mod">
          <ac:chgData name="김 민식" userId="0382b30860c3fb50" providerId="LiveId" clId="{E5FB9C73-E1FB-4970-B4DF-A5B1ABC960F1}" dt="2021-04-27T02:20:02.284" v="7272"/>
          <ac:spMkLst>
            <pc:docMk/>
            <pc:sldMk cId="642010545" sldId="330"/>
            <ac:spMk id="4" creationId="{07F80136-04E6-49BD-86EF-9A424365832B}"/>
          </ac:spMkLst>
        </pc:spChg>
        <pc:spChg chg="add del mod">
          <ac:chgData name="김 민식" userId="0382b30860c3fb50" providerId="LiveId" clId="{E5FB9C73-E1FB-4970-B4DF-A5B1ABC960F1}" dt="2021-04-27T05:48:28.585" v="8618" actId="478"/>
          <ac:spMkLst>
            <pc:docMk/>
            <pc:sldMk cId="642010545" sldId="330"/>
            <ac:spMk id="5" creationId="{458C0AC8-C61B-4187-BF8D-A41B3568DD26}"/>
          </ac:spMkLst>
        </pc:spChg>
        <pc:spChg chg="del mod topLvl">
          <ac:chgData name="김 민식" userId="0382b30860c3fb50" providerId="LiveId" clId="{E5FB9C73-E1FB-4970-B4DF-A5B1ABC960F1}" dt="2021-04-27T02:27:02.004" v="7540" actId="478"/>
          <ac:spMkLst>
            <pc:docMk/>
            <pc:sldMk cId="642010545" sldId="330"/>
            <ac:spMk id="6" creationId="{710C5B89-BBA4-47BC-A545-5B815166AFA6}"/>
          </ac:spMkLst>
        </pc:spChg>
        <pc:spChg chg="del mod topLvl">
          <ac:chgData name="김 민식" userId="0382b30860c3fb50" providerId="LiveId" clId="{E5FB9C73-E1FB-4970-B4DF-A5B1ABC960F1}" dt="2021-04-27T02:26:58.551" v="7537" actId="478"/>
          <ac:spMkLst>
            <pc:docMk/>
            <pc:sldMk cId="642010545" sldId="330"/>
            <ac:spMk id="7" creationId="{61B5069F-D897-4BA5-A84B-AED19C4E01D5}"/>
          </ac:spMkLst>
        </pc:spChg>
        <pc:spChg chg="mod">
          <ac:chgData name="김 민식" userId="0382b30860c3fb50" providerId="LiveId" clId="{E5FB9C73-E1FB-4970-B4DF-A5B1ABC960F1}" dt="2021-04-27T02:26:58.900" v="7538"/>
          <ac:spMkLst>
            <pc:docMk/>
            <pc:sldMk cId="642010545" sldId="330"/>
            <ac:spMk id="9" creationId="{BC04E5B3-E816-411C-83EB-69CCD6943060}"/>
          </ac:spMkLst>
        </pc:spChg>
        <pc:spChg chg="mod">
          <ac:chgData name="김 민식" userId="0382b30860c3fb50" providerId="LiveId" clId="{E5FB9C73-E1FB-4970-B4DF-A5B1ABC960F1}" dt="2021-04-27T02:26:58.900" v="7538"/>
          <ac:spMkLst>
            <pc:docMk/>
            <pc:sldMk cId="642010545" sldId="330"/>
            <ac:spMk id="10" creationId="{2ABF2342-0F40-4955-8D9E-57702F6EF51D}"/>
          </ac:spMkLst>
        </pc:spChg>
        <pc:spChg chg="mod">
          <ac:chgData name="김 민식" userId="0382b30860c3fb50" providerId="LiveId" clId="{E5FB9C73-E1FB-4970-B4DF-A5B1ABC960F1}" dt="2021-04-27T02:27:10.206" v="7543" actId="20577"/>
          <ac:spMkLst>
            <pc:docMk/>
            <pc:sldMk cId="642010545" sldId="330"/>
            <ac:spMk id="12" creationId="{4EE8CCFA-538B-4042-9B8D-B2778BD5D902}"/>
          </ac:spMkLst>
        </pc:spChg>
        <pc:spChg chg="mod">
          <ac:chgData name="김 민식" userId="0382b30860c3fb50" providerId="LiveId" clId="{E5FB9C73-E1FB-4970-B4DF-A5B1ABC960F1}" dt="2021-04-27T02:27:20.505" v="7565"/>
          <ac:spMkLst>
            <pc:docMk/>
            <pc:sldMk cId="642010545" sldId="330"/>
            <ac:spMk id="13" creationId="{1A9DE5CE-2AEE-4277-B296-61233C3DDC09}"/>
          </ac:spMkLst>
        </pc:spChg>
        <pc:spChg chg="add mod">
          <ac:chgData name="김 민식" userId="0382b30860c3fb50" providerId="LiveId" clId="{E5FB9C73-E1FB-4970-B4DF-A5B1ABC960F1}" dt="2021-04-27T05:34:14.161" v="8430" actId="20577"/>
          <ac:spMkLst>
            <pc:docMk/>
            <pc:sldMk cId="642010545" sldId="330"/>
            <ac:spMk id="14" creationId="{9200293F-78DF-4B0D-9D03-A203FB0822B0}"/>
          </ac:spMkLst>
        </pc:spChg>
        <pc:spChg chg="add mod">
          <ac:chgData name="김 민식" userId="0382b30860c3fb50" providerId="LiveId" clId="{E5FB9C73-E1FB-4970-B4DF-A5B1ABC960F1}" dt="2021-04-27T05:48:45.188" v="8620" actId="1076"/>
          <ac:spMkLst>
            <pc:docMk/>
            <pc:sldMk cId="642010545" sldId="330"/>
            <ac:spMk id="16" creationId="{97CFD625-CA08-4F4C-885A-D5BDF21DFCD3}"/>
          </ac:spMkLst>
        </pc:spChg>
        <pc:spChg chg="add del mod">
          <ac:chgData name="김 민식" userId="0382b30860c3fb50" providerId="LiveId" clId="{E5FB9C73-E1FB-4970-B4DF-A5B1ABC960F1}" dt="2021-04-27T08:42:50.425" v="8739"/>
          <ac:spMkLst>
            <pc:docMk/>
            <pc:sldMk cId="642010545" sldId="330"/>
            <ac:spMk id="17" creationId="{113D9C0D-5F1C-456B-8DB2-DF50CC9941EF}"/>
          </ac:spMkLst>
        </pc:spChg>
        <pc:grpChg chg="add mod">
          <ac:chgData name="김 민식" userId="0382b30860c3fb50" providerId="LiveId" clId="{E5FB9C73-E1FB-4970-B4DF-A5B1ABC960F1}" dt="2021-04-27T05:35:25.079" v="8563" actId="164"/>
          <ac:grpSpMkLst>
            <pc:docMk/>
            <pc:sldMk cId="642010545" sldId="330"/>
            <ac:grpSpMk id="2" creationId="{F6497C6A-CD59-46C8-8F1A-D6465B59C91A}"/>
          </ac:grpSpMkLst>
        </pc:grpChg>
        <pc:grpChg chg="add del mod">
          <ac:chgData name="김 민식" userId="0382b30860c3fb50" providerId="LiveId" clId="{E5FB9C73-E1FB-4970-B4DF-A5B1ABC960F1}" dt="2021-04-27T02:26:58.551" v="7537" actId="478"/>
          <ac:grpSpMkLst>
            <pc:docMk/>
            <pc:sldMk cId="642010545" sldId="330"/>
            <ac:grpSpMk id="5" creationId="{F6E8CAF9-5FDC-4986-840F-2A88AE1E7F24}"/>
          </ac:grpSpMkLst>
        </pc:grpChg>
        <pc:grpChg chg="add mod">
          <ac:chgData name="김 민식" userId="0382b30860c3fb50" providerId="LiveId" clId="{E5FB9C73-E1FB-4970-B4DF-A5B1ABC960F1}" dt="2021-04-27T05:35:25.079" v="8563" actId="164"/>
          <ac:grpSpMkLst>
            <pc:docMk/>
            <pc:sldMk cId="642010545" sldId="330"/>
            <ac:grpSpMk id="6" creationId="{8BBD73A7-A0EB-4A32-9A4E-8DE4A7E2DDFE}"/>
          </ac:grpSpMkLst>
        </pc:grpChg>
        <pc:grpChg chg="add del mod">
          <ac:chgData name="김 민식" userId="0382b30860c3fb50" providerId="LiveId" clId="{E5FB9C73-E1FB-4970-B4DF-A5B1ABC960F1}" dt="2021-04-27T02:26:59.420" v="7539"/>
          <ac:grpSpMkLst>
            <pc:docMk/>
            <pc:sldMk cId="642010545" sldId="330"/>
            <ac:grpSpMk id="8" creationId="{4CDF4A54-703A-4B49-A6C5-0B37B4732061}"/>
          </ac:grpSpMkLst>
        </pc:grpChg>
        <pc:grpChg chg="add mod">
          <ac:chgData name="김 민식" userId="0382b30860c3fb50" providerId="LiveId" clId="{E5FB9C73-E1FB-4970-B4DF-A5B1ABC960F1}" dt="2021-04-27T05:35:25.079" v="8563" actId="164"/>
          <ac:grpSpMkLst>
            <pc:docMk/>
            <pc:sldMk cId="642010545" sldId="330"/>
            <ac:grpSpMk id="11" creationId="{DDB72DBE-EAD0-4ACF-A19F-9C7685364193}"/>
          </ac:grpSpMkLst>
        </pc:grpChg>
        <pc:picChg chg="add del mod">
          <ac:chgData name="김 민식" userId="0382b30860c3fb50" providerId="LiveId" clId="{E5FB9C73-E1FB-4970-B4DF-A5B1ABC960F1}" dt="2021-04-27T02:42:49.696" v="7629" actId="478"/>
          <ac:picMkLst>
            <pc:docMk/>
            <pc:sldMk cId="642010545" sldId="330"/>
            <ac:picMk id="6" creationId="{F2BCDA2B-9353-489C-8669-9E63B84C3B33}"/>
          </ac:picMkLst>
        </pc:picChg>
        <pc:picChg chg="add mod">
          <ac:chgData name="김 민식" userId="0382b30860c3fb50" providerId="LiveId" clId="{E5FB9C73-E1FB-4970-B4DF-A5B1ABC960F1}" dt="2021-04-27T05:48:41.887" v="8619" actId="1076"/>
          <ac:picMkLst>
            <pc:docMk/>
            <pc:sldMk cId="642010545" sldId="330"/>
            <ac:picMk id="8" creationId="{0C8DC088-C0B8-4609-895A-D75FF84725FE}"/>
          </ac:picMkLst>
        </pc:picChg>
        <pc:picChg chg="add del mod">
          <ac:chgData name="김 민식" userId="0382b30860c3fb50" providerId="LiveId" clId="{E5FB9C73-E1FB-4970-B4DF-A5B1ABC960F1}" dt="2021-04-27T02:46:17" v="7637" actId="478"/>
          <ac:picMkLst>
            <pc:docMk/>
            <pc:sldMk cId="642010545" sldId="330"/>
            <ac:picMk id="10" creationId="{0FE19B4B-7648-4D46-B1B5-9E924A266D6A}"/>
          </ac:picMkLst>
        </pc:picChg>
        <pc:picChg chg="add mod">
          <ac:chgData name="김 민식" userId="0382b30860c3fb50" providerId="LiveId" clId="{E5FB9C73-E1FB-4970-B4DF-A5B1ABC960F1}" dt="2021-04-27T05:05:49.117" v="7695" actId="571"/>
          <ac:picMkLst>
            <pc:docMk/>
            <pc:sldMk cId="642010545" sldId="330"/>
            <ac:picMk id="10" creationId="{27D0ECBC-7F2A-4552-B47F-BB6230786D91}"/>
          </ac:picMkLst>
        </pc:picChg>
        <pc:picChg chg="add del mod">
          <ac:chgData name="김 민식" userId="0382b30860c3fb50" providerId="LiveId" clId="{E5FB9C73-E1FB-4970-B4DF-A5B1ABC960F1}" dt="2021-04-27T02:31:23.341" v="7572" actId="478"/>
          <ac:picMkLst>
            <pc:docMk/>
            <pc:sldMk cId="642010545" sldId="330"/>
            <ac:picMk id="15" creationId="{857211C9-4C0D-4AE0-A498-2596551D75AC}"/>
          </ac:picMkLst>
        </pc:picChg>
        <pc:picChg chg="add mod ord">
          <ac:chgData name="김 민식" userId="0382b30860c3fb50" providerId="LiveId" clId="{E5FB9C73-E1FB-4970-B4DF-A5B1ABC960F1}" dt="2021-04-27T05:17:44.024" v="8244" actId="1076"/>
          <ac:picMkLst>
            <pc:docMk/>
            <pc:sldMk cId="642010545" sldId="330"/>
            <ac:picMk id="15" creationId="{EC9D1306-73A5-41DA-978E-2B5C60D7C945}"/>
          </ac:picMkLst>
        </pc:picChg>
        <pc:picChg chg="add mod">
          <ac:chgData name="김 민식" userId="0382b30860c3fb50" providerId="LiveId" clId="{E5FB9C73-E1FB-4970-B4DF-A5B1ABC960F1}" dt="2021-04-27T08:42:49.912" v="8738" actId="571"/>
          <ac:picMkLst>
            <pc:docMk/>
            <pc:sldMk cId="642010545" sldId="330"/>
            <ac:picMk id="18" creationId="{1D4ABF55-B12D-43FE-AB11-1A29D164C1F7}"/>
          </ac:picMkLst>
        </pc:picChg>
        <pc:cxnChg chg="add mod">
          <ac:chgData name="김 민식" userId="0382b30860c3fb50" providerId="LiveId" clId="{E5FB9C73-E1FB-4970-B4DF-A5B1ABC960F1}" dt="2021-04-27T05:50:40.255" v="8630" actId="17032"/>
          <ac:cxnSpMkLst>
            <pc:docMk/>
            <pc:sldMk cId="642010545" sldId="330"/>
            <ac:cxnSpMk id="9" creationId="{61CCD8B1-AB33-486D-A605-1B52900C1E80}"/>
          </ac:cxnSpMkLst>
        </pc:cxnChg>
      </pc:sldChg>
      <pc:sldChg chg="del">
        <pc:chgData name="김 민식" userId="0382b30860c3fb50" providerId="LiveId" clId="{E5FB9C73-E1FB-4970-B4DF-A5B1ABC960F1}" dt="2021-04-27T00:00:26.610" v="2761" actId="47"/>
        <pc:sldMkLst>
          <pc:docMk/>
          <pc:sldMk cId="1201196471" sldId="331"/>
        </pc:sldMkLst>
      </pc:sldChg>
      <pc:sldChg chg="addSp delSp modSp new mod">
        <pc:chgData name="김 민식" userId="0382b30860c3fb50" providerId="LiveId" clId="{E5FB9C73-E1FB-4970-B4DF-A5B1ABC960F1}" dt="2021-04-28T08:33:37.742" v="32459" actId="20577"/>
        <pc:sldMkLst>
          <pc:docMk/>
          <pc:sldMk cId="2655263629" sldId="331"/>
        </pc:sldMkLst>
        <pc:spChg chg="mod">
          <ac:chgData name="김 민식" userId="0382b30860c3fb50" providerId="LiveId" clId="{E5FB9C73-E1FB-4970-B4DF-A5B1ABC960F1}" dt="2021-04-27T05:35:20.693" v="8561"/>
          <ac:spMkLst>
            <pc:docMk/>
            <pc:sldMk cId="2655263629" sldId="331"/>
            <ac:spMk id="3" creationId="{15BA0D3B-563C-44AE-8D28-49359BCB7485}"/>
          </ac:spMkLst>
        </pc:spChg>
        <pc:spChg chg="add mod">
          <ac:chgData name="김 민식" userId="0382b30860c3fb50" providerId="LiveId" clId="{E5FB9C73-E1FB-4970-B4DF-A5B1ABC960F1}" dt="2021-04-28T01:51:00.791" v="21648" actId="113"/>
          <ac:spMkLst>
            <pc:docMk/>
            <pc:sldMk cId="2655263629" sldId="331"/>
            <ac:spMk id="3" creationId="{59B6BE3E-D9F8-437E-BCCB-C88A77252757}"/>
          </ac:spMkLst>
        </pc:spChg>
        <pc:spChg chg="mod">
          <ac:chgData name="김 민식" userId="0382b30860c3fb50" providerId="LiveId" clId="{E5FB9C73-E1FB-4970-B4DF-A5B1ABC960F1}" dt="2021-04-27T05:35:20.693" v="8561"/>
          <ac:spMkLst>
            <pc:docMk/>
            <pc:sldMk cId="2655263629" sldId="331"/>
            <ac:spMk id="4" creationId="{897C1EF1-015C-4A1C-ACE1-4AF53498FC24}"/>
          </ac:spMkLst>
        </pc:spChg>
        <pc:spChg chg="mod">
          <ac:chgData name="김 민식" userId="0382b30860c3fb50" providerId="LiveId" clId="{E5FB9C73-E1FB-4970-B4DF-A5B1ABC960F1}" dt="2021-04-27T05:35:29.668" v="8566" actId="20577"/>
          <ac:spMkLst>
            <pc:docMk/>
            <pc:sldMk cId="2655263629" sldId="331"/>
            <ac:spMk id="8" creationId="{311C498A-DCE9-46A8-872E-0C57382BBEAA}"/>
          </ac:spMkLst>
        </pc:spChg>
        <pc:spChg chg="mod">
          <ac:chgData name="김 민식" userId="0382b30860c3fb50" providerId="LiveId" clId="{E5FB9C73-E1FB-4970-B4DF-A5B1ABC960F1}" dt="2021-04-27T05:36:03.015" v="8599" actId="20577"/>
          <ac:spMkLst>
            <pc:docMk/>
            <pc:sldMk cId="2655263629" sldId="331"/>
            <ac:spMk id="9" creationId="{65A6FA4C-7235-4491-BF60-9A2A47694076}"/>
          </ac:spMkLst>
        </pc:spChg>
        <pc:spChg chg="mod">
          <ac:chgData name="김 민식" userId="0382b30860c3fb50" providerId="LiveId" clId="{E5FB9C73-E1FB-4970-B4DF-A5B1ABC960F1}" dt="2021-04-27T05:35:26.158" v="8564"/>
          <ac:spMkLst>
            <pc:docMk/>
            <pc:sldMk cId="2655263629" sldId="331"/>
            <ac:spMk id="10" creationId="{65FE2F53-47D5-46C1-8565-C147AFFBD78B}"/>
          </ac:spMkLst>
        </pc:spChg>
        <pc:spChg chg="mod">
          <ac:chgData name="김 민식" userId="0382b30860c3fb50" providerId="LiveId" clId="{E5FB9C73-E1FB-4970-B4DF-A5B1ABC960F1}" dt="2021-04-27T05:35:26.158" v="8564"/>
          <ac:spMkLst>
            <pc:docMk/>
            <pc:sldMk cId="2655263629" sldId="331"/>
            <ac:spMk id="11" creationId="{3B872345-98A4-4528-993E-20C1DD472FE8}"/>
          </ac:spMkLst>
        </pc:spChg>
        <pc:spChg chg="add del mod">
          <ac:chgData name="김 민식" userId="0382b30860c3fb50" providerId="LiveId" clId="{E5FB9C73-E1FB-4970-B4DF-A5B1ABC960F1}" dt="2021-04-27T08:42:09.418" v="8726" actId="478"/>
          <ac:spMkLst>
            <pc:docMk/>
            <pc:sldMk cId="2655263629" sldId="331"/>
            <ac:spMk id="13" creationId="{858852BC-0741-46D2-817E-BD04972A5D60}"/>
          </ac:spMkLst>
        </pc:spChg>
        <pc:spChg chg="mod">
          <ac:chgData name="김 민식" userId="0382b30860c3fb50" providerId="LiveId" clId="{E5FB9C73-E1FB-4970-B4DF-A5B1ABC960F1}" dt="2021-04-27T05:43:20.228" v="8612" actId="1076"/>
          <ac:spMkLst>
            <pc:docMk/>
            <pc:sldMk cId="2655263629" sldId="331"/>
            <ac:spMk id="14" creationId="{2A03BF24-4874-4133-A03B-60FC0446BD03}"/>
          </ac:spMkLst>
        </pc:spChg>
        <pc:spChg chg="add del mod">
          <ac:chgData name="김 민식" userId="0382b30860c3fb50" providerId="LiveId" clId="{E5FB9C73-E1FB-4970-B4DF-A5B1ABC960F1}" dt="2021-04-27T08:42:16.856" v="8730" actId="478"/>
          <ac:spMkLst>
            <pc:docMk/>
            <pc:sldMk cId="2655263629" sldId="331"/>
            <ac:spMk id="14" creationId="{F22D54E3-7A90-4F29-BD64-C43C418DFCF9}"/>
          </ac:spMkLst>
        </pc:spChg>
        <pc:spChg chg="mod">
          <ac:chgData name="김 민식" userId="0382b30860c3fb50" providerId="LiveId" clId="{E5FB9C73-E1FB-4970-B4DF-A5B1ABC960F1}" dt="2021-04-27T05:43:07.558" v="8606"/>
          <ac:spMkLst>
            <pc:docMk/>
            <pc:sldMk cId="2655263629" sldId="331"/>
            <ac:spMk id="15" creationId="{8EC7A38A-7245-4D1E-A4CF-4B8B0FF41999}"/>
          </ac:spMkLst>
        </pc:spChg>
        <pc:spChg chg="add mod">
          <ac:chgData name="김 민식" userId="0382b30860c3fb50" providerId="LiveId" clId="{E5FB9C73-E1FB-4970-B4DF-A5B1ABC960F1}" dt="2021-04-28T01:51:00.791" v="21648" actId="113"/>
          <ac:spMkLst>
            <pc:docMk/>
            <pc:sldMk cId="2655263629" sldId="331"/>
            <ac:spMk id="15" creationId="{9DBB52B6-7224-441F-876C-BF7AB97ACC3C}"/>
          </ac:spMkLst>
        </pc:spChg>
        <pc:spChg chg="add mod">
          <ac:chgData name="김 민식" userId="0382b30860c3fb50" providerId="LiveId" clId="{E5FB9C73-E1FB-4970-B4DF-A5B1ABC960F1}" dt="2021-04-28T01:51:00.791" v="21648" actId="113"/>
          <ac:spMkLst>
            <pc:docMk/>
            <pc:sldMk cId="2655263629" sldId="331"/>
            <ac:spMk id="16" creationId="{34B0BCA3-5989-4367-B121-06311930139F}"/>
          </ac:spMkLst>
        </pc:spChg>
        <pc:spChg chg="mod">
          <ac:chgData name="김 민식" userId="0382b30860c3fb50" providerId="LiveId" clId="{E5FB9C73-E1FB-4970-B4DF-A5B1ABC960F1}" dt="2021-04-27T05:43:07.558" v="8606"/>
          <ac:spMkLst>
            <pc:docMk/>
            <pc:sldMk cId="2655263629" sldId="331"/>
            <ac:spMk id="16" creationId="{9A9F068E-EC8A-413F-BA08-61303DC6A8AE}"/>
          </ac:spMkLst>
        </pc:spChg>
        <pc:spChg chg="mod">
          <ac:chgData name="김 민식" userId="0382b30860c3fb50" providerId="LiveId" clId="{E5FB9C73-E1FB-4970-B4DF-A5B1ABC960F1}" dt="2021-04-27T05:43:07.558" v="8606"/>
          <ac:spMkLst>
            <pc:docMk/>
            <pc:sldMk cId="2655263629" sldId="331"/>
            <ac:spMk id="17" creationId="{0A62E0AE-35DA-4F85-A231-E5BC8596D5E0}"/>
          </ac:spMkLst>
        </pc:spChg>
        <pc:spChg chg="add mod">
          <ac:chgData name="김 민식" userId="0382b30860c3fb50" providerId="LiveId" clId="{E5FB9C73-E1FB-4970-B4DF-A5B1ABC960F1}" dt="2021-04-28T01:51:00.791" v="21648" actId="113"/>
          <ac:spMkLst>
            <pc:docMk/>
            <pc:sldMk cId="2655263629" sldId="331"/>
            <ac:spMk id="17" creationId="{B04E574D-EA64-4BEB-AEE3-ADDD4C33E677}"/>
          </ac:spMkLst>
        </pc:spChg>
        <pc:spChg chg="add mod">
          <ac:chgData name="김 민식" userId="0382b30860c3fb50" providerId="LiveId" clId="{E5FB9C73-E1FB-4970-B4DF-A5B1ABC960F1}" dt="2021-04-28T01:51:00.791" v="21648" actId="113"/>
          <ac:spMkLst>
            <pc:docMk/>
            <pc:sldMk cId="2655263629" sldId="331"/>
            <ac:spMk id="18" creationId="{5C7060E7-B386-4883-B007-172F90F1CD3A}"/>
          </ac:spMkLst>
        </pc:spChg>
        <pc:spChg chg="mod">
          <ac:chgData name="김 민식" userId="0382b30860c3fb50" providerId="LiveId" clId="{E5FB9C73-E1FB-4970-B4DF-A5B1ABC960F1}" dt="2021-04-27T05:43:07.558" v="8606"/>
          <ac:spMkLst>
            <pc:docMk/>
            <pc:sldMk cId="2655263629" sldId="331"/>
            <ac:spMk id="18" creationId="{AEA134C1-6AD6-4928-939A-A96F332151B3}"/>
          </ac:spMkLst>
        </pc:spChg>
        <pc:spChg chg="add mod">
          <ac:chgData name="김 민식" userId="0382b30860c3fb50" providerId="LiveId" clId="{E5FB9C73-E1FB-4970-B4DF-A5B1ABC960F1}" dt="2021-04-28T01:51:00.791" v="21648" actId="113"/>
          <ac:spMkLst>
            <pc:docMk/>
            <pc:sldMk cId="2655263629" sldId="331"/>
            <ac:spMk id="19" creationId="{B130BB21-921B-44A7-AD17-646E6B9FB57B}"/>
          </ac:spMkLst>
        </pc:spChg>
        <pc:spChg chg="add del mod">
          <ac:chgData name="김 민식" userId="0382b30860c3fb50" providerId="LiveId" clId="{E5FB9C73-E1FB-4970-B4DF-A5B1ABC960F1}" dt="2021-04-27T08:52:48.853" v="9346"/>
          <ac:spMkLst>
            <pc:docMk/>
            <pc:sldMk cId="2655263629" sldId="331"/>
            <ac:spMk id="20" creationId="{D90E9488-1DD6-46CD-9C98-25B6F070ABFB}"/>
          </ac:spMkLst>
        </pc:spChg>
        <pc:spChg chg="add mod">
          <ac:chgData name="김 민식" userId="0382b30860c3fb50" providerId="LiveId" clId="{E5FB9C73-E1FB-4970-B4DF-A5B1ABC960F1}" dt="2021-04-28T01:51:00.791" v="21648" actId="113"/>
          <ac:spMkLst>
            <pc:docMk/>
            <pc:sldMk cId="2655263629" sldId="331"/>
            <ac:spMk id="21" creationId="{E2BB1C57-6862-4A6F-8347-20B6830A9F48}"/>
          </ac:spMkLst>
        </pc:spChg>
        <pc:spChg chg="add mod">
          <ac:chgData name="김 민식" userId="0382b30860c3fb50" providerId="LiveId" clId="{E5FB9C73-E1FB-4970-B4DF-A5B1ABC960F1}" dt="2021-04-28T08:33:37.742" v="32459" actId="20577"/>
          <ac:spMkLst>
            <pc:docMk/>
            <pc:sldMk cId="2655263629" sldId="331"/>
            <ac:spMk id="22" creationId="{6B51D1F3-F858-4F5E-9020-6FAE05E41C92}"/>
          </ac:spMkLst>
        </pc:spChg>
        <pc:grpChg chg="add del mod">
          <ac:chgData name="김 민식" userId="0382b30860c3fb50" providerId="LiveId" clId="{E5FB9C73-E1FB-4970-B4DF-A5B1ABC960F1}" dt="2021-04-27T05:35:21.620" v="8562"/>
          <ac:grpSpMkLst>
            <pc:docMk/>
            <pc:sldMk cId="2655263629" sldId="331"/>
            <ac:grpSpMk id="2" creationId="{85A6B414-004F-474F-AAB7-72C7AA5C0D12}"/>
          </ac:grpSpMkLst>
        </pc:grpChg>
        <pc:grpChg chg="add mod">
          <ac:chgData name="김 민식" userId="0382b30860c3fb50" providerId="LiveId" clId="{E5FB9C73-E1FB-4970-B4DF-A5B1ABC960F1}" dt="2021-04-27T05:35:26.158" v="8564"/>
          <ac:grpSpMkLst>
            <pc:docMk/>
            <pc:sldMk cId="2655263629" sldId="331"/>
            <ac:grpSpMk id="5" creationId="{6CD01157-B593-4258-AE95-9A6E3DA08EFA}"/>
          </ac:grpSpMkLst>
        </pc:grpChg>
        <pc:grpChg chg="mod">
          <ac:chgData name="김 민식" userId="0382b30860c3fb50" providerId="LiveId" clId="{E5FB9C73-E1FB-4970-B4DF-A5B1ABC960F1}" dt="2021-04-27T05:35:26.158" v="8564"/>
          <ac:grpSpMkLst>
            <pc:docMk/>
            <pc:sldMk cId="2655263629" sldId="331"/>
            <ac:grpSpMk id="6" creationId="{70DA7070-2335-42BE-BD39-60C387C26DD1}"/>
          </ac:grpSpMkLst>
        </pc:grpChg>
        <pc:grpChg chg="mod">
          <ac:chgData name="김 민식" userId="0382b30860c3fb50" providerId="LiveId" clId="{E5FB9C73-E1FB-4970-B4DF-A5B1ABC960F1}" dt="2021-04-27T05:35:26.158" v="8564"/>
          <ac:grpSpMkLst>
            <pc:docMk/>
            <pc:sldMk cId="2655263629" sldId="331"/>
            <ac:grpSpMk id="7" creationId="{A60A5E4D-760D-4F5A-94B6-F2C46F85903B}"/>
          </ac:grpSpMkLst>
        </pc:grpChg>
        <pc:grpChg chg="add del mod">
          <ac:chgData name="김 민식" userId="0382b30860c3fb50" providerId="LiveId" clId="{E5FB9C73-E1FB-4970-B4DF-A5B1ABC960F1}" dt="2021-04-27T05:43:30.240" v="8616" actId="478"/>
          <ac:grpSpMkLst>
            <pc:docMk/>
            <pc:sldMk cId="2655263629" sldId="331"/>
            <ac:grpSpMk id="12" creationId="{E8B975C8-0ED0-4C86-96C5-B86421A417E1}"/>
          </ac:grpSpMkLst>
        </pc:grpChg>
        <pc:cxnChg chg="add mod">
          <ac:chgData name="김 민식" userId="0382b30860c3fb50" providerId="LiveId" clId="{E5FB9C73-E1FB-4970-B4DF-A5B1ABC960F1}" dt="2021-04-27T08:50:04.895" v="9062" actId="14100"/>
          <ac:cxnSpMkLst>
            <pc:docMk/>
            <pc:sldMk cId="2655263629" sldId="331"/>
            <ac:cxnSpMk id="12" creationId="{72A630D5-379A-4A59-99D5-873BF2E90CAC}"/>
          </ac:cxnSpMkLst>
        </pc:cxnChg>
        <pc:cxnChg chg="del mod">
          <ac:chgData name="김 민식" userId="0382b30860c3fb50" providerId="LiveId" clId="{E5FB9C73-E1FB-4970-B4DF-A5B1ABC960F1}" dt="2021-04-27T05:43:28.682" v="8615" actId="478"/>
          <ac:cxnSpMkLst>
            <pc:docMk/>
            <pc:sldMk cId="2655263629" sldId="331"/>
            <ac:cxnSpMk id="13" creationId="{2D07A46B-40F3-460A-9358-7DF0B64D9483}"/>
          </ac:cxnSpMkLst>
        </pc:cxnChg>
        <pc:cxnChg chg="mod">
          <ac:chgData name="김 민식" userId="0382b30860c3fb50" providerId="LiveId" clId="{E5FB9C73-E1FB-4970-B4DF-A5B1ABC960F1}" dt="2021-04-27T05:43:30.240" v="8616" actId="478"/>
          <ac:cxnSpMkLst>
            <pc:docMk/>
            <pc:sldMk cId="2655263629" sldId="331"/>
            <ac:cxnSpMk id="19" creationId="{F541D825-6502-498A-BC86-732C90C65180}"/>
          </ac:cxnSpMkLst>
        </pc:cxnChg>
        <pc:cxnChg chg="mod">
          <ac:chgData name="김 민식" userId="0382b30860c3fb50" providerId="LiveId" clId="{E5FB9C73-E1FB-4970-B4DF-A5B1ABC960F1}" dt="2021-04-27T05:43:07.558" v="8606"/>
          <ac:cxnSpMkLst>
            <pc:docMk/>
            <pc:sldMk cId="2655263629" sldId="331"/>
            <ac:cxnSpMk id="20" creationId="{AC6E62B5-4B09-46C2-83E7-7BAE35F0F16A}"/>
          </ac:cxnSpMkLst>
        </pc:cxnChg>
      </pc:sldChg>
      <pc:sldChg chg="addSp delSp modSp del mod delAnim modAnim">
        <pc:chgData name="김 민식" userId="0382b30860c3fb50" providerId="LiveId" clId="{E5FB9C73-E1FB-4970-B4DF-A5B1ABC960F1}" dt="2021-04-27T00:00:27.251" v="2763" actId="47"/>
        <pc:sldMkLst>
          <pc:docMk/>
          <pc:sldMk cId="3297516470" sldId="332"/>
        </pc:sldMkLst>
        <pc:spChg chg="del">
          <ac:chgData name="김 민식" userId="0382b30860c3fb50" providerId="LiveId" clId="{E5FB9C73-E1FB-4970-B4DF-A5B1ABC960F1}" dt="2021-04-26T22:46:34.009" v="1" actId="478"/>
          <ac:spMkLst>
            <pc:docMk/>
            <pc:sldMk cId="3297516470" sldId="332"/>
            <ac:spMk id="11" creationId="{22EE5FC4-6889-4A5A-8422-350A5DBF5171}"/>
          </ac:spMkLst>
        </pc:spChg>
        <pc:spChg chg="del mod">
          <ac:chgData name="김 민식" userId="0382b30860c3fb50" providerId="LiveId" clId="{E5FB9C73-E1FB-4970-B4DF-A5B1ABC960F1}" dt="2021-04-26T22:48:23.206" v="12" actId="478"/>
          <ac:spMkLst>
            <pc:docMk/>
            <pc:sldMk cId="3297516470" sldId="332"/>
            <ac:spMk id="13" creationId="{9A308769-0623-4332-9556-ECB39EEE91C8}"/>
          </ac:spMkLst>
        </pc:spChg>
        <pc:spChg chg="add mod ord topLvl">
          <ac:chgData name="김 민식" userId="0382b30860c3fb50" providerId="LiveId" clId="{E5FB9C73-E1FB-4970-B4DF-A5B1ABC960F1}" dt="2021-04-26T23:50:32.423" v="2438" actId="164"/>
          <ac:spMkLst>
            <pc:docMk/>
            <pc:sldMk cId="3297516470" sldId="332"/>
            <ac:spMk id="15" creationId="{8862C7C1-3842-44C9-964D-7DB29FF4A12F}"/>
          </ac:spMkLst>
        </pc:spChg>
        <pc:spChg chg="del mod">
          <ac:chgData name="김 민식" userId="0382b30860c3fb50" providerId="LiveId" clId="{E5FB9C73-E1FB-4970-B4DF-A5B1ABC960F1}" dt="2021-04-26T23:07:19.796" v="547" actId="478"/>
          <ac:spMkLst>
            <pc:docMk/>
            <pc:sldMk cId="3297516470" sldId="332"/>
            <ac:spMk id="24" creationId="{2D4A9C4C-E407-4092-AFD3-433D16EFF344}"/>
          </ac:spMkLst>
        </pc:spChg>
        <pc:spChg chg="add del mod">
          <ac:chgData name="김 민식" userId="0382b30860c3fb50" providerId="LiveId" clId="{E5FB9C73-E1FB-4970-B4DF-A5B1ABC960F1}" dt="2021-04-26T23:18:58.860" v="625" actId="478"/>
          <ac:spMkLst>
            <pc:docMk/>
            <pc:sldMk cId="3297516470" sldId="332"/>
            <ac:spMk id="25" creationId="{D91EE90F-2BA7-480A-B81F-91EF269EB578}"/>
          </ac:spMkLst>
        </pc:spChg>
        <pc:spChg chg="del">
          <ac:chgData name="김 민식" userId="0382b30860c3fb50" providerId="LiveId" clId="{E5FB9C73-E1FB-4970-B4DF-A5B1ABC960F1}" dt="2021-04-26T22:46:37.642" v="4" actId="478"/>
          <ac:spMkLst>
            <pc:docMk/>
            <pc:sldMk cId="3297516470" sldId="332"/>
            <ac:spMk id="26" creationId="{43639D4B-3047-460A-B916-9B56DE0DA908}"/>
          </ac:spMkLst>
        </pc:spChg>
        <pc:spChg chg="add del mod">
          <ac:chgData name="김 민식" userId="0382b30860c3fb50" providerId="LiveId" clId="{E5FB9C73-E1FB-4970-B4DF-A5B1ABC960F1}" dt="2021-04-26T23:18:58.860" v="625" actId="478"/>
          <ac:spMkLst>
            <pc:docMk/>
            <pc:sldMk cId="3297516470" sldId="332"/>
            <ac:spMk id="29" creationId="{7C1E128F-E822-47D8-9428-EAFF54D98775}"/>
          </ac:spMkLst>
        </pc:spChg>
        <pc:spChg chg="add del mod">
          <ac:chgData name="김 민식" userId="0382b30860c3fb50" providerId="LiveId" clId="{E5FB9C73-E1FB-4970-B4DF-A5B1ABC960F1}" dt="2021-04-26T23:18:58.860" v="625" actId="478"/>
          <ac:spMkLst>
            <pc:docMk/>
            <pc:sldMk cId="3297516470" sldId="332"/>
            <ac:spMk id="31" creationId="{4C0B2ED8-7656-41CF-9CD0-3A1BEEC0A9CF}"/>
          </ac:spMkLst>
        </pc:spChg>
        <pc:spChg chg="add del mod">
          <ac:chgData name="김 민식" userId="0382b30860c3fb50" providerId="LiveId" clId="{E5FB9C73-E1FB-4970-B4DF-A5B1ABC960F1}" dt="2021-04-26T23:09:56.154" v="558" actId="478"/>
          <ac:spMkLst>
            <pc:docMk/>
            <pc:sldMk cId="3297516470" sldId="332"/>
            <ac:spMk id="32" creationId="{3F52D28A-7D79-48D7-A436-D699E18AB3BB}"/>
          </ac:spMkLst>
        </pc:spChg>
        <pc:spChg chg="del mod">
          <ac:chgData name="김 민식" userId="0382b30860c3fb50" providerId="LiveId" clId="{E5FB9C73-E1FB-4970-B4DF-A5B1ABC960F1}" dt="2021-04-26T22:46:40.144" v="6" actId="478"/>
          <ac:spMkLst>
            <pc:docMk/>
            <pc:sldMk cId="3297516470" sldId="332"/>
            <ac:spMk id="35" creationId="{F50E7A85-8474-4126-A487-5C2A62B339DA}"/>
          </ac:spMkLst>
        </pc:spChg>
        <pc:spChg chg="add del mod ord topLvl">
          <ac:chgData name="김 민식" userId="0382b30860c3fb50" providerId="LiveId" clId="{E5FB9C73-E1FB-4970-B4DF-A5B1ABC960F1}" dt="2021-04-26T23:23:13.397" v="687" actId="478"/>
          <ac:spMkLst>
            <pc:docMk/>
            <pc:sldMk cId="3297516470" sldId="332"/>
            <ac:spMk id="36" creationId="{27F3BE14-36E0-42AD-99B1-0F55B05840E5}"/>
          </ac:spMkLst>
        </pc:spChg>
        <pc:spChg chg="add del mod ord topLvl">
          <ac:chgData name="김 민식" userId="0382b30860c3fb50" providerId="LiveId" clId="{E5FB9C73-E1FB-4970-B4DF-A5B1ABC960F1}" dt="2021-04-26T23:23:13.760" v="688" actId="478"/>
          <ac:spMkLst>
            <pc:docMk/>
            <pc:sldMk cId="3297516470" sldId="332"/>
            <ac:spMk id="37" creationId="{118BEF61-51FA-41BA-9B0A-80201F774271}"/>
          </ac:spMkLst>
        </pc:spChg>
        <pc:spChg chg="add del mod ord topLvl">
          <ac:chgData name="김 민식" userId="0382b30860c3fb50" providerId="LiveId" clId="{E5FB9C73-E1FB-4970-B4DF-A5B1ABC960F1}" dt="2021-04-26T23:50:32.423" v="2438" actId="164"/>
          <ac:spMkLst>
            <pc:docMk/>
            <pc:sldMk cId="3297516470" sldId="332"/>
            <ac:spMk id="38" creationId="{942628C5-0E38-470A-BB28-F99F51C39DD3}"/>
          </ac:spMkLst>
        </pc:spChg>
        <pc:spChg chg="add del mod ord topLvl">
          <ac:chgData name="김 민식" userId="0382b30860c3fb50" providerId="LiveId" clId="{E5FB9C73-E1FB-4970-B4DF-A5B1ABC960F1}" dt="2021-04-26T23:25:23.157" v="790" actId="478"/>
          <ac:spMkLst>
            <pc:docMk/>
            <pc:sldMk cId="3297516470" sldId="332"/>
            <ac:spMk id="39" creationId="{A34D5D20-D691-4A6E-9133-D6B1F29D10F1}"/>
          </ac:spMkLst>
        </pc:spChg>
        <pc:spChg chg="add del mod">
          <ac:chgData name="김 민식" userId="0382b30860c3fb50" providerId="LiveId" clId="{E5FB9C73-E1FB-4970-B4DF-A5B1ABC960F1}" dt="2021-04-26T23:23:57.041" v="702" actId="478"/>
          <ac:spMkLst>
            <pc:docMk/>
            <pc:sldMk cId="3297516470" sldId="332"/>
            <ac:spMk id="47" creationId="{7448F687-45F9-4FE4-8DB0-D4B356175A58}"/>
          </ac:spMkLst>
        </pc:spChg>
        <pc:spChg chg="add mod topLvl">
          <ac:chgData name="김 민식" userId="0382b30860c3fb50" providerId="LiveId" clId="{E5FB9C73-E1FB-4970-B4DF-A5B1ABC960F1}" dt="2021-04-26T23:50:32.423" v="2438" actId="164"/>
          <ac:spMkLst>
            <pc:docMk/>
            <pc:sldMk cId="3297516470" sldId="332"/>
            <ac:spMk id="48" creationId="{1279E501-1028-49E4-A7EA-72EC4BBAD055}"/>
          </ac:spMkLst>
        </pc:spChg>
        <pc:spChg chg="add mod topLvl">
          <ac:chgData name="김 민식" userId="0382b30860c3fb50" providerId="LiveId" clId="{E5FB9C73-E1FB-4970-B4DF-A5B1ABC960F1}" dt="2021-04-26T23:50:32.423" v="2438" actId="164"/>
          <ac:spMkLst>
            <pc:docMk/>
            <pc:sldMk cId="3297516470" sldId="332"/>
            <ac:spMk id="52" creationId="{B129073A-DB71-48BA-AEB1-17B190FF822F}"/>
          </ac:spMkLst>
        </pc:spChg>
        <pc:spChg chg="add del mod">
          <ac:chgData name="김 민식" userId="0382b30860c3fb50" providerId="LiveId" clId="{E5FB9C73-E1FB-4970-B4DF-A5B1ABC960F1}" dt="2021-04-26T23:25:22.058" v="789" actId="478"/>
          <ac:spMkLst>
            <pc:docMk/>
            <pc:sldMk cId="3297516470" sldId="332"/>
            <ac:spMk id="54" creationId="{97EF55E4-FFA9-4D67-8F0A-EC7E991C55A7}"/>
          </ac:spMkLst>
        </pc:spChg>
        <pc:spChg chg="add del mod">
          <ac:chgData name="김 민식" userId="0382b30860c3fb50" providerId="LiveId" clId="{E5FB9C73-E1FB-4970-B4DF-A5B1ABC960F1}" dt="2021-04-26T23:25:15.314" v="783" actId="478"/>
          <ac:spMkLst>
            <pc:docMk/>
            <pc:sldMk cId="3297516470" sldId="332"/>
            <ac:spMk id="55" creationId="{BFD55870-41F0-4462-9F98-5D8D013396F5}"/>
          </ac:spMkLst>
        </pc:spChg>
        <pc:spChg chg="add mod topLvl">
          <ac:chgData name="김 민식" userId="0382b30860c3fb50" providerId="LiveId" clId="{E5FB9C73-E1FB-4970-B4DF-A5B1ABC960F1}" dt="2021-04-26T23:50:32.423" v="2438" actId="164"/>
          <ac:spMkLst>
            <pc:docMk/>
            <pc:sldMk cId="3297516470" sldId="332"/>
            <ac:spMk id="56" creationId="{576C43E4-9397-4B3B-B6B0-9244C61C998A}"/>
          </ac:spMkLst>
        </pc:spChg>
        <pc:spChg chg="add mod">
          <ac:chgData name="김 민식" userId="0382b30860c3fb50" providerId="LiveId" clId="{E5FB9C73-E1FB-4970-B4DF-A5B1ABC960F1}" dt="2021-04-26T23:26:59.231" v="862" actId="571"/>
          <ac:spMkLst>
            <pc:docMk/>
            <pc:sldMk cId="3297516470" sldId="332"/>
            <ac:spMk id="57" creationId="{D228D242-DA7F-4CF4-B795-3DFA82D4569C}"/>
          </ac:spMkLst>
        </pc:spChg>
        <pc:spChg chg="add mod">
          <ac:chgData name="김 민식" userId="0382b30860c3fb50" providerId="LiveId" clId="{E5FB9C73-E1FB-4970-B4DF-A5B1ABC960F1}" dt="2021-04-26T23:26:59.231" v="862" actId="571"/>
          <ac:spMkLst>
            <pc:docMk/>
            <pc:sldMk cId="3297516470" sldId="332"/>
            <ac:spMk id="59" creationId="{75CD0047-3579-45E7-BA0C-E651079E83BB}"/>
          </ac:spMkLst>
        </pc:spChg>
        <pc:spChg chg="add del mod">
          <ac:chgData name="김 민식" userId="0382b30860c3fb50" providerId="LiveId" clId="{E5FB9C73-E1FB-4970-B4DF-A5B1ABC960F1}" dt="2021-04-26T23:27:15.819" v="869" actId="478"/>
          <ac:spMkLst>
            <pc:docMk/>
            <pc:sldMk cId="3297516470" sldId="332"/>
            <ac:spMk id="60" creationId="{FF3A4026-448A-4128-8B1B-49D30525F001}"/>
          </ac:spMkLst>
        </pc:spChg>
        <pc:spChg chg="add mod">
          <ac:chgData name="김 민식" userId="0382b30860c3fb50" providerId="LiveId" clId="{E5FB9C73-E1FB-4970-B4DF-A5B1ABC960F1}" dt="2021-04-26T23:50:24.663" v="2435" actId="1076"/>
          <ac:spMkLst>
            <pc:docMk/>
            <pc:sldMk cId="3297516470" sldId="332"/>
            <ac:spMk id="62" creationId="{03F02F36-3989-4ED6-824F-3E1AF409B65C}"/>
          </ac:spMkLst>
        </pc:spChg>
        <pc:spChg chg="add mod">
          <ac:chgData name="김 민식" userId="0382b30860c3fb50" providerId="LiveId" clId="{E5FB9C73-E1FB-4970-B4DF-A5B1ABC960F1}" dt="2021-04-26T23:52:17.614" v="2637" actId="20577"/>
          <ac:spMkLst>
            <pc:docMk/>
            <pc:sldMk cId="3297516470" sldId="332"/>
            <ac:spMk id="63" creationId="{15F48E20-280A-417F-9C36-BAD4BDBBEB3F}"/>
          </ac:spMkLst>
        </pc:spChg>
        <pc:spChg chg="add del mod">
          <ac:chgData name="김 민식" userId="0382b30860c3fb50" providerId="LiveId" clId="{E5FB9C73-E1FB-4970-B4DF-A5B1ABC960F1}" dt="2021-04-26T23:51:40.589" v="2628" actId="20577"/>
          <ac:spMkLst>
            <pc:docMk/>
            <pc:sldMk cId="3297516470" sldId="332"/>
            <ac:spMk id="64" creationId="{3FDACA57-5F6C-4A31-9BD7-A4087C59F0D3}"/>
          </ac:spMkLst>
        </pc:spChg>
        <pc:spChg chg="mod">
          <ac:chgData name="김 민식" userId="0382b30860c3fb50" providerId="LiveId" clId="{E5FB9C73-E1FB-4970-B4DF-A5B1ABC960F1}" dt="2021-04-26T23:11:39.869" v="584" actId="1076"/>
          <ac:spMkLst>
            <pc:docMk/>
            <pc:sldMk cId="3297516470" sldId="332"/>
            <ac:spMk id="75" creationId="{00000000-0000-0000-0000-000000000000}"/>
          </ac:spMkLst>
        </pc:spChg>
        <pc:grpChg chg="mod">
          <ac:chgData name="김 민식" userId="0382b30860c3fb50" providerId="LiveId" clId="{E5FB9C73-E1FB-4970-B4DF-A5B1ABC960F1}" dt="2021-04-26T23:11:43.460" v="585" actId="1076"/>
          <ac:grpSpMkLst>
            <pc:docMk/>
            <pc:sldMk cId="3297516470" sldId="332"/>
            <ac:grpSpMk id="2" creationId="{C421F4A5-EE71-48D1-BA71-896E822CF2F5}"/>
          </ac:grpSpMkLst>
        </pc:grpChg>
        <pc:grpChg chg="add del mod">
          <ac:chgData name="김 민식" userId="0382b30860c3fb50" providerId="LiveId" clId="{E5FB9C73-E1FB-4970-B4DF-A5B1ABC960F1}" dt="2021-04-26T23:21:06.551" v="647" actId="165"/>
          <ac:grpSpMkLst>
            <pc:docMk/>
            <pc:sldMk cId="3297516470" sldId="332"/>
            <ac:grpSpMk id="17" creationId="{4373199B-0DD5-4827-904F-84F15B48E894}"/>
          </ac:grpSpMkLst>
        </pc:grpChg>
        <pc:grpChg chg="add del mod">
          <ac:chgData name="김 민식" userId="0382b30860c3fb50" providerId="LiveId" clId="{E5FB9C73-E1FB-4970-B4DF-A5B1ABC960F1}" dt="2021-04-26T23:25:39.956" v="799" actId="165"/>
          <ac:grpSpMkLst>
            <pc:docMk/>
            <pc:sldMk cId="3297516470" sldId="332"/>
            <ac:grpSpMk id="41" creationId="{6BCF6D9C-949F-4001-9879-A797367CAE61}"/>
          </ac:grpSpMkLst>
        </pc:grpChg>
        <pc:grpChg chg="add del mod">
          <ac:chgData name="김 민식" userId="0382b30860c3fb50" providerId="LiveId" clId="{E5FB9C73-E1FB-4970-B4DF-A5B1ABC960F1}" dt="2021-04-26T23:50:09.491" v="2433" actId="165"/>
          <ac:grpSpMkLst>
            <pc:docMk/>
            <pc:sldMk cId="3297516470" sldId="332"/>
            <ac:grpSpMk id="42" creationId="{049D0EC2-5DD4-49B2-9CAA-9D72C257CFB0}"/>
          </ac:grpSpMkLst>
        </pc:grpChg>
        <pc:grpChg chg="add mod">
          <ac:chgData name="김 민식" userId="0382b30860c3fb50" providerId="LiveId" clId="{E5FB9C73-E1FB-4970-B4DF-A5B1ABC960F1}" dt="2021-04-26T23:51:49.656" v="2629" actId="1076"/>
          <ac:grpSpMkLst>
            <pc:docMk/>
            <pc:sldMk cId="3297516470" sldId="332"/>
            <ac:grpSpMk id="43" creationId="{3119A0FE-F517-4120-89EE-EF1099858533}"/>
          </ac:grpSpMkLst>
        </pc:grpChg>
        <pc:grpChg chg="add mod">
          <ac:chgData name="김 민식" userId="0382b30860c3fb50" providerId="LiveId" clId="{E5FB9C73-E1FB-4970-B4DF-A5B1ABC960F1}" dt="2021-04-26T23:50:32.423" v="2438" actId="164"/>
          <ac:grpSpMkLst>
            <pc:docMk/>
            <pc:sldMk cId="3297516470" sldId="332"/>
            <ac:grpSpMk id="68" creationId="{29A29ABE-161E-4081-B342-35A6EA8D8E4D}"/>
          </ac:grpSpMkLst>
        </pc:grpChg>
        <pc:graphicFrameChg chg="add del mod modGraphic">
          <ac:chgData name="김 민식" userId="0382b30860c3fb50" providerId="LiveId" clId="{E5FB9C73-E1FB-4970-B4DF-A5B1ABC960F1}" dt="2021-04-26T23:07:52.550" v="548" actId="478"/>
          <ac:graphicFrameMkLst>
            <pc:docMk/>
            <pc:sldMk cId="3297516470" sldId="332"/>
            <ac:graphicFrameMk id="6" creationId="{0992D0B4-998B-4809-8808-01090E3976F4}"/>
          </ac:graphicFrameMkLst>
        </pc:graphicFrameChg>
        <pc:picChg chg="del">
          <ac:chgData name="김 민식" userId="0382b30860c3fb50" providerId="LiveId" clId="{E5FB9C73-E1FB-4970-B4DF-A5B1ABC960F1}" dt="2021-04-26T22:46:35.136" v="2" actId="478"/>
          <ac:picMkLst>
            <pc:docMk/>
            <pc:sldMk cId="3297516470" sldId="332"/>
            <ac:picMk id="4" creationId="{CBD589C2-02C5-4DFB-956B-44B411EC9DDF}"/>
          </ac:picMkLst>
        </pc:picChg>
        <pc:picChg chg="add del mod">
          <ac:chgData name="김 민식" userId="0382b30860c3fb50" providerId="LiveId" clId="{E5FB9C73-E1FB-4970-B4DF-A5B1ABC960F1}" dt="2021-04-26T23:18:58.860" v="625" actId="478"/>
          <ac:picMkLst>
            <pc:docMk/>
            <pc:sldMk cId="3297516470" sldId="332"/>
            <ac:picMk id="5" creationId="{F51B132C-946D-4F16-88FE-75A1C743EB48}"/>
          </ac:picMkLst>
        </pc:picChg>
        <pc:picChg chg="del">
          <ac:chgData name="김 민식" userId="0382b30860c3fb50" providerId="LiveId" clId="{E5FB9C73-E1FB-4970-B4DF-A5B1ABC960F1}" dt="2021-04-26T22:46:35.136" v="2" actId="478"/>
          <ac:picMkLst>
            <pc:docMk/>
            <pc:sldMk cId="3297516470" sldId="332"/>
            <ac:picMk id="8" creationId="{422CB5CA-ED67-47D9-88AD-45BCCAA78C1B}"/>
          </ac:picMkLst>
        </pc:picChg>
        <pc:picChg chg="del">
          <ac:chgData name="김 민식" userId="0382b30860c3fb50" providerId="LiveId" clId="{E5FB9C73-E1FB-4970-B4DF-A5B1ABC960F1}" dt="2021-04-26T22:46:35.136" v="2" actId="478"/>
          <ac:picMkLst>
            <pc:docMk/>
            <pc:sldMk cId="3297516470" sldId="332"/>
            <ac:picMk id="10" creationId="{A72D2990-1DF0-4227-81D9-3A14D8BFFCFB}"/>
          </ac:picMkLst>
        </pc:picChg>
        <pc:picChg chg="del">
          <ac:chgData name="김 민식" userId="0382b30860c3fb50" providerId="LiveId" clId="{E5FB9C73-E1FB-4970-B4DF-A5B1ABC960F1}" dt="2021-04-26T22:46:35.998" v="3" actId="478"/>
          <ac:picMkLst>
            <pc:docMk/>
            <pc:sldMk cId="3297516470" sldId="332"/>
            <ac:picMk id="16" creationId="{0DC65A28-8BBE-4C9E-8419-570FE61527B2}"/>
          </ac:picMkLst>
        </pc:picChg>
        <pc:picChg chg="del">
          <ac:chgData name="김 민식" userId="0382b30860c3fb50" providerId="LiveId" clId="{E5FB9C73-E1FB-4970-B4DF-A5B1ABC960F1}" dt="2021-04-26T22:46:35.136" v="2" actId="478"/>
          <ac:picMkLst>
            <pc:docMk/>
            <pc:sldMk cId="3297516470" sldId="332"/>
            <ac:picMk id="18" creationId="{F895C339-C7A9-4DC7-928C-74C894E4B4D7}"/>
          </ac:picMkLst>
        </pc:picChg>
        <pc:picChg chg="del">
          <ac:chgData name="김 민식" userId="0382b30860c3fb50" providerId="LiveId" clId="{E5FB9C73-E1FB-4970-B4DF-A5B1ABC960F1}" dt="2021-04-26T22:46:37.642" v="4" actId="478"/>
          <ac:picMkLst>
            <pc:docMk/>
            <pc:sldMk cId="3297516470" sldId="332"/>
            <ac:picMk id="21" creationId="{65FB3CEC-92D8-48B6-B329-0C023C5EC57C}"/>
          </ac:picMkLst>
        </pc:picChg>
        <pc:picChg chg="del">
          <ac:chgData name="김 민식" userId="0382b30860c3fb50" providerId="LiveId" clId="{E5FB9C73-E1FB-4970-B4DF-A5B1ABC960F1}" dt="2021-04-26T22:46:35.998" v="3" actId="478"/>
          <ac:picMkLst>
            <pc:docMk/>
            <pc:sldMk cId="3297516470" sldId="332"/>
            <ac:picMk id="27" creationId="{0667E295-2052-4E4D-93A5-B166D4215BE3}"/>
          </ac:picMkLst>
        </pc:picChg>
        <pc:picChg chg="del">
          <ac:chgData name="김 민식" userId="0382b30860c3fb50" providerId="LiveId" clId="{E5FB9C73-E1FB-4970-B4DF-A5B1ABC960F1}" dt="2021-04-26T22:46:35.998" v="3" actId="478"/>
          <ac:picMkLst>
            <pc:docMk/>
            <pc:sldMk cId="3297516470" sldId="332"/>
            <ac:picMk id="28" creationId="{20B58CCD-F612-4D6A-960C-8E3E7A842E46}"/>
          </ac:picMkLst>
        </pc:picChg>
        <pc:picChg chg="del">
          <ac:chgData name="김 민식" userId="0382b30860c3fb50" providerId="LiveId" clId="{E5FB9C73-E1FB-4970-B4DF-A5B1ABC960F1}" dt="2021-04-26T22:46:37.642" v="4" actId="478"/>
          <ac:picMkLst>
            <pc:docMk/>
            <pc:sldMk cId="3297516470" sldId="332"/>
            <ac:picMk id="30" creationId="{8B4C3F17-A2AD-4B01-B14D-E377E5890B00}"/>
          </ac:picMkLst>
        </pc:picChg>
        <pc:picChg chg="del">
          <ac:chgData name="김 민식" userId="0382b30860c3fb50" providerId="LiveId" clId="{E5FB9C73-E1FB-4970-B4DF-A5B1ABC960F1}" dt="2021-04-26T22:46:37.642" v="4" actId="478"/>
          <ac:picMkLst>
            <pc:docMk/>
            <pc:sldMk cId="3297516470" sldId="332"/>
            <ac:picMk id="49" creationId="{2524775A-2DE1-4107-AEDC-48C094AEFBF8}"/>
          </ac:picMkLst>
        </pc:picChg>
        <pc:picChg chg="del">
          <ac:chgData name="김 민식" userId="0382b30860c3fb50" providerId="LiveId" clId="{E5FB9C73-E1FB-4970-B4DF-A5B1ABC960F1}" dt="2021-04-26T22:46:37.642" v="4" actId="478"/>
          <ac:picMkLst>
            <pc:docMk/>
            <pc:sldMk cId="3297516470" sldId="332"/>
            <ac:picMk id="50" creationId="{1235112E-2622-4782-B31B-43FAB09040E0}"/>
          </ac:picMkLst>
        </pc:picChg>
        <pc:picChg chg="del">
          <ac:chgData name="김 민식" userId="0382b30860c3fb50" providerId="LiveId" clId="{E5FB9C73-E1FB-4970-B4DF-A5B1ABC960F1}" dt="2021-04-26T22:46:37.642" v="4" actId="478"/>
          <ac:picMkLst>
            <pc:docMk/>
            <pc:sldMk cId="3297516470" sldId="332"/>
            <ac:picMk id="51" creationId="{90BB4DC6-E3C2-443D-AA42-1B5EDD34846E}"/>
          </ac:picMkLst>
        </pc:picChg>
        <pc:picChg chg="add mod">
          <ac:chgData name="김 민식" userId="0382b30860c3fb50" providerId="LiveId" clId="{E5FB9C73-E1FB-4970-B4DF-A5B1ABC960F1}" dt="2021-04-26T23:26:59.231" v="862" actId="571"/>
          <ac:picMkLst>
            <pc:docMk/>
            <pc:sldMk cId="3297516470" sldId="332"/>
            <ac:picMk id="53" creationId="{6A48B172-DF75-4BBB-A9C8-54337B509734}"/>
          </ac:picMkLst>
        </pc:picChg>
        <pc:cxnChg chg="add del mod">
          <ac:chgData name="김 민식" userId="0382b30860c3fb50" providerId="LiveId" clId="{E5FB9C73-E1FB-4970-B4DF-A5B1ABC960F1}" dt="2021-04-26T23:19:59.532" v="631" actId="478"/>
          <ac:cxnSpMkLst>
            <pc:docMk/>
            <pc:sldMk cId="3297516470" sldId="332"/>
            <ac:cxnSpMk id="20" creationId="{35DA019D-0C60-4F62-B946-320D0C812C74}"/>
          </ac:cxnSpMkLst>
        </pc:cxnChg>
        <pc:cxnChg chg="add mod topLvl">
          <ac:chgData name="김 민식" userId="0382b30860c3fb50" providerId="LiveId" clId="{E5FB9C73-E1FB-4970-B4DF-A5B1ABC960F1}" dt="2021-04-26T23:50:32.423" v="2438" actId="164"/>
          <ac:cxnSpMkLst>
            <pc:docMk/>
            <pc:sldMk cId="3297516470" sldId="332"/>
            <ac:cxnSpMk id="23" creationId="{1E89D047-E7F7-48C8-A2BE-122AB2D2E7FF}"/>
          </ac:cxnSpMkLst>
        </pc:cxnChg>
        <pc:cxnChg chg="add mod topLvl">
          <ac:chgData name="김 민식" userId="0382b30860c3fb50" providerId="LiveId" clId="{E5FB9C73-E1FB-4970-B4DF-A5B1ABC960F1}" dt="2021-04-26T23:50:32.423" v="2438" actId="164"/>
          <ac:cxnSpMkLst>
            <pc:docMk/>
            <pc:sldMk cId="3297516470" sldId="332"/>
            <ac:cxnSpMk id="33" creationId="{9B22D44C-6C11-4C13-9A41-EF0A22E6327B}"/>
          </ac:cxnSpMkLst>
        </pc:cxnChg>
        <pc:cxnChg chg="add del mod">
          <ac:chgData name="김 민식" userId="0382b30860c3fb50" providerId="LiveId" clId="{E5FB9C73-E1FB-4970-B4DF-A5B1ABC960F1}" dt="2021-04-26T23:20:14.876" v="636"/>
          <ac:cxnSpMkLst>
            <pc:docMk/>
            <pc:sldMk cId="3297516470" sldId="332"/>
            <ac:cxnSpMk id="45" creationId="{467F4468-3595-47F2-AB55-94D065E995B4}"/>
          </ac:cxnSpMkLst>
        </pc:cxnChg>
        <pc:cxnChg chg="add mod topLvl">
          <ac:chgData name="김 민식" userId="0382b30860c3fb50" providerId="LiveId" clId="{E5FB9C73-E1FB-4970-B4DF-A5B1ABC960F1}" dt="2021-04-26T23:50:32.423" v="2438" actId="164"/>
          <ac:cxnSpMkLst>
            <pc:docMk/>
            <pc:sldMk cId="3297516470" sldId="332"/>
            <ac:cxnSpMk id="46" creationId="{DF17B734-80D1-4430-8918-724FA7BD8475}"/>
          </ac:cxnSpMkLst>
        </pc:cxnChg>
      </pc:sldChg>
      <pc:sldChg chg="addSp delSp modSp new mod">
        <pc:chgData name="김 민식" userId="0382b30860c3fb50" providerId="LiveId" clId="{E5FB9C73-E1FB-4970-B4DF-A5B1ABC960F1}" dt="2021-04-28T05:03:52.024" v="25698" actId="6549"/>
        <pc:sldMkLst>
          <pc:docMk/>
          <pc:sldMk cId="3802236035" sldId="332"/>
        </pc:sldMkLst>
        <pc:spChg chg="mod">
          <ac:chgData name="김 민식" userId="0382b30860c3fb50" providerId="LiveId" clId="{E5FB9C73-E1FB-4970-B4DF-A5B1ABC960F1}" dt="2021-04-27T05:36:24.516" v="8605" actId="20577"/>
          <ac:spMkLst>
            <pc:docMk/>
            <pc:sldMk cId="3802236035" sldId="332"/>
            <ac:spMk id="5" creationId="{D147B53F-2F59-4DE5-AA8F-AA8D25504F5E}"/>
          </ac:spMkLst>
        </pc:spChg>
        <pc:spChg chg="mod">
          <ac:chgData name="김 민식" userId="0382b30860c3fb50" providerId="LiveId" clId="{E5FB9C73-E1FB-4970-B4DF-A5B1ABC960F1}" dt="2021-04-27T05:57:30.409" v="8664"/>
          <ac:spMkLst>
            <pc:docMk/>
            <pc:sldMk cId="3802236035" sldId="332"/>
            <ac:spMk id="6" creationId="{1975AF53-B387-4A41-80A4-96C0E8BBD181}"/>
          </ac:spMkLst>
        </pc:spChg>
        <pc:spChg chg="mod">
          <ac:chgData name="김 민식" userId="0382b30860c3fb50" providerId="LiveId" clId="{E5FB9C73-E1FB-4970-B4DF-A5B1ABC960F1}" dt="2021-04-27T05:36:18.704" v="8600"/>
          <ac:spMkLst>
            <pc:docMk/>
            <pc:sldMk cId="3802236035" sldId="332"/>
            <ac:spMk id="7" creationId="{D103406F-11DD-4243-A9B1-1173DD1CF97A}"/>
          </ac:spMkLst>
        </pc:spChg>
        <pc:spChg chg="mod">
          <ac:chgData name="김 민식" userId="0382b30860c3fb50" providerId="LiveId" clId="{E5FB9C73-E1FB-4970-B4DF-A5B1ABC960F1}" dt="2021-04-27T05:36:18.704" v="8600"/>
          <ac:spMkLst>
            <pc:docMk/>
            <pc:sldMk cId="3802236035" sldId="332"/>
            <ac:spMk id="8" creationId="{468ABA3B-4A2B-42FE-A008-309B6C0B24CE}"/>
          </ac:spMkLst>
        </pc:spChg>
        <pc:spChg chg="add del mod">
          <ac:chgData name="김 민식" userId="0382b30860c3fb50" providerId="LiveId" clId="{E5FB9C73-E1FB-4970-B4DF-A5B1ABC960F1}" dt="2021-04-28T05:03:52.024" v="25698" actId="6549"/>
          <ac:spMkLst>
            <pc:docMk/>
            <pc:sldMk cId="3802236035" sldId="332"/>
            <ac:spMk id="11" creationId="{4FADFFB4-CC48-4DE5-A9DC-EDCDA8C6926E}"/>
          </ac:spMkLst>
        </pc:spChg>
        <pc:spChg chg="add del mod">
          <ac:chgData name="김 민식" userId="0382b30860c3fb50" providerId="LiveId" clId="{E5FB9C73-E1FB-4970-B4DF-A5B1ABC960F1}" dt="2021-04-27T22:39:09.810" v="18304" actId="47"/>
          <ac:spMkLst>
            <pc:docMk/>
            <pc:sldMk cId="3802236035" sldId="332"/>
            <ac:spMk id="12" creationId="{194E0270-62FA-4ED2-BFE9-50C3690DF04C}"/>
          </ac:spMkLst>
        </pc:spChg>
        <pc:spChg chg="add mod">
          <ac:chgData name="김 민식" userId="0382b30860c3fb50" providerId="LiveId" clId="{E5FB9C73-E1FB-4970-B4DF-A5B1ABC960F1}" dt="2021-04-28T01:51:05.439" v="21649" actId="113"/>
          <ac:spMkLst>
            <pc:docMk/>
            <pc:sldMk cId="3802236035" sldId="332"/>
            <ac:spMk id="13" creationId="{BDA65034-8BE6-49CC-9A4F-9D7CA116C43E}"/>
          </ac:spMkLst>
        </pc:spChg>
        <pc:grpChg chg="add mod">
          <ac:chgData name="김 민식" userId="0382b30860c3fb50" providerId="LiveId" clId="{E5FB9C73-E1FB-4970-B4DF-A5B1ABC960F1}" dt="2021-04-27T05:36:18.704" v="8600"/>
          <ac:grpSpMkLst>
            <pc:docMk/>
            <pc:sldMk cId="3802236035" sldId="332"/>
            <ac:grpSpMk id="2" creationId="{669792BE-34B3-4CFF-A3D7-9F213AE66E70}"/>
          </ac:grpSpMkLst>
        </pc:grpChg>
        <pc:grpChg chg="mod">
          <ac:chgData name="김 민식" userId="0382b30860c3fb50" providerId="LiveId" clId="{E5FB9C73-E1FB-4970-B4DF-A5B1ABC960F1}" dt="2021-04-27T05:36:18.704" v="8600"/>
          <ac:grpSpMkLst>
            <pc:docMk/>
            <pc:sldMk cId="3802236035" sldId="332"/>
            <ac:grpSpMk id="3" creationId="{B648063A-1864-4CD9-B281-E94BB993AE2B}"/>
          </ac:grpSpMkLst>
        </pc:grpChg>
        <pc:grpChg chg="mod">
          <ac:chgData name="김 민식" userId="0382b30860c3fb50" providerId="LiveId" clId="{E5FB9C73-E1FB-4970-B4DF-A5B1ABC960F1}" dt="2021-04-27T05:36:18.704" v="8600"/>
          <ac:grpSpMkLst>
            <pc:docMk/>
            <pc:sldMk cId="3802236035" sldId="332"/>
            <ac:grpSpMk id="4" creationId="{24982A46-CF1B-4850-8D79-40508ED2C57B}"/>
          </ac:grpSpMkLst>
        </pc:grpChg>
        <pc:picChg chg="add mod">
          <ac:chgData name="김 민식" userId="0382b30860c3fb50" providerId="LiveId" clId="{E5FB9C73-E1FB-4970-B4DF-A5B1ABC960F1}" dt="2021-04-27T22:43:36.952" v="18660" actId="1076"/>
          <ac:picMkLst>
            <pc:docMk/>
            <pc:sldMk cId="3802236035" sldId="332"/>
            <ac:picMk id="10" creationId="{EEA92CA0-FA04-474D-B0B6-421B9D62ECE0}"/>
          </ac:picMkLst>
        </pc:picChg>
        <pc:picChg chg="add del mod">
          <ac:chgData name="김 민식" userId="0382b30860c3fb50" providerId="LiveId" clId="{E5FB9C73-E1FB-4970-B4DF-A5B1ABC960F1}" dt="2021-04-27T17:40:12.193" v="11365" actId="478"/>
          <ac:picMkLst>
            <pc:docMk/>
            <pc:sldMk cId="3802236035" sldId="332"/>
            <ac:picMk id="12" creationId="{50645A36-3C74-435B-B383-133B2929E3B0}"/>
          </ac:picMkLst>
        </pc:picChg>
        <pc:cxnChg chg="add mod">
          <ac:chgData name="김 민식" userId="0382b30860c3fb50" providerId="LiveId" clId="{E5FB9C73-E1FB-4970-B4DF-A5B1ABC960F1}" dt="2021-04-27T22:54:46.127" v="19996" actId="1076"/>
          <ac:cxnSpMkLst>
            <pc:docMk/>
            <pc:sldMk cId="3802236035" sldId="332"/>
            <ac:cxnSpMk id="14" creationId="{95F45DE5-7D31-4B45-875F-7BEA6221F81B}"/>
          </ac:cxnSpMkLst>
        </pc:cxnChg>
      </pc:sldChg>
      <pc:sldChg chg="addSp modSp new del mod">
        <pc:chgData name="김 민식" userId="0382b30860c3fb50" providerId="LiveId" clId="{E5FB9C73-E1FB-4970-B4DF-A5B1ABC960F1}" dt="2021-04-27T23:01:27.291" v="20410" actId="47"/>
        <pc:sldMkLst>
          <pc:docMk/>
          <pc:sldMk cId="863438503" sldId="333"/>
        </pc:sldMkLst>
        <pc:spChg chg="mod">
          <ac:chgData name="김 민식" userId="0382b30860c3fb50" providerId="LiveId" clId="{E5FB9C73-E1FB-4970-B4DF-A5B1ABC960F1}" dt="2021-04-27T05:36:21.625" v="8603" actId="20577"/>
          <ac:spMkLst>
            <pc:docMk/>
            <pc:sldMk cId="863438503" sldId="333"/>
            <ac:spMk id="5" creationId="{F72EEF8D-9BAE-46E5-978A-C096F156B602}"/>
          </ac:spMkLst>
        </pc:spChg>
        <pc:spChg chg="mod">
          <ac:chgData name="김 민식" userId="0382b30860c3fb50" providerId="LiveId" clId="{E5FB9C73-E1FB-4970-B4DF-A5B1ABC960F1}" dt="2021-04-27T05:57:37.132" v="8695"/>
          <ac:spMkLst>
            <pc:docMk/>
            <pc:sldMk cId="863438503" sldId="333"/>
            <ac:spMk id="6" creationId="{64011F32-C16B-4928-BAF1-F9D24537C33A}"/>
          </ac:spMkLst>
        </pc:spChg>
        <pc:spChg chg="mod">
          <ac:chgData name="김 민식" userId="0382b30860c3fb50" providerId="LiveId" clId="{E5FB9C73-E1FB-4970-B4DF-A5B1ABC960F1}" dt="2021-04-27T05:36:19.876" v="8601"/>
          <ac:spMkLst>
            <pc:docMk/>
            <pc:sldMk cId="863438503" sldId="333"/>
            <ac:spMk id="7" creationId="{62580BBD-1A8E-4378-8208-89F56377C94F}"/>
          </ac:spMkLst>
        </pc:spChg>
        <pc:spChg chg="mod">
          <ac:chgData name="김 민식" userId="0382b30860c3fb50" providerId="LiveId" clId="{E5FB9C73-E1FB-4970-B4DF-A5B1ABC960F1}" dt="2021-04-27T05:36:19.876" v="8601"/>
          <ac:spMkLst>
            <pc:docMk/>
            <pc:sldMk cId="863438503" sldId="333"/>
            <ac:spMk id="8" creationId="{6777A2AB-8633-4CC6-BBDC-B8184CF80F58}"/>
          </ac:spMkLst>
        </pc:spChg>
        <pc:grpChg chg="add mod">
          <ac:chgData name="김 민식" userId="0382b30860c3fb50" providerId="LiveId" clId="{E5FB9C73-E1FB-4970-B4DF-A5B1ABC960F1}" dt="2021-04-27T05:36:19.876" v="8601"/>
          <ac:grpSpMkLst>
            <pc:docMk/>
            <pc:sldMk cId="863438503" sldId="333"/>
            <ac:grpSpMk id="2" creationId="{34C92534-A9BE-4A75-9247-2A64B66D2E27}"/>
          </ac:grpSpMkLst>
        </pc:grpChg>
        <pc:grpChg chg="mod">
          <ac:chgData name="김 민식" userId="0382b30860c3fb50" providerId="LiveId" clId="{E5FB9C73-E1FB-4970-B4DF-A5B1ABC960F1}" dt="2021-04-27T05:36:19.876" v="8601"/>
          <ac:grpSpMkLst>
            <pc:docMk/>
            <pc:sldMk cId="863438503" sldId="333"/>
            <ac:grpSpMk id="3" creationId="{5EDD37E0-9786-454F-8313-AC7E438F1959}"/>
          </ac:grpSpMkLst>
        </pc:grpChg>
        <pc:grpChg chg="mod">
          <ac:chgData name="김 민식" userId="0382b30860c3fb50" providerId="LiveId" clId="{E5FB9C73-E1FB-4970-B4DF-A5B1ABC960F1}" dt="2021-04-27T05:36:19.876" v="8601"/>
          <ac:grpSpMkLst>
            <pc:docMk/>
            <pc:sldMk cId="863438503" sldId="333"/>
            <ac:grpSpMk id="4" creationId="{34C396C4-1971-456B-B869-D9D1C64E68C0}"/>
          </ac:grpSpMkLst>
        </pc:grpChg>
        <pc:picChg chg="add mod">
          <ac:chgData name="김 민식" userId="0382b30860c3fb50" providerId="LiveId" clId="{E5FB9C73-E1FB-4970-B4DF-A5B1ABC960F1}" dt="2021-04-27T18:52:00.415" v="14541" actId="14100"/>
          <ac:picMkLst>
            <pc:docMk/>
            <pc:sldMk cId="863438503" sldId="333"/>
            <ac:picMk id="9" creationId="{001D51DC-28D3-4C7A-B4D2-13849137ACDE}"/>
          </ac:picMkLst>
        </pc:picChg>
      </pc:sldChg>
      <pc:sldChg chg="addSp modSp new del mod modAnim">
        <pc:chgData name="김 민식" userId="0382b30860c3fb50" providerId="LiveId" clId="{E5FB9C73-E1FB-4970-B4DF-A5B1ABC960F1}" dt="2021-04-26T23:29:58.479" v="927" actId="47"/>
        <pc:sldMkLst>
          <pc:docMk/>
          <pc:sldMk cId="1618473509" sldId="333"/>
        </pc:sldMkLst>
        <pc:spChg chg="add mod">
          <ac:chgData name="김 민식" userId="0382b30860c3fb50" providerId="LiveId" clId="{E5FB9C73-E1FB-4970-B4DF-A5B1ABC960F1}" dt="2021-04-26T23:24:37.302" v="745" actId="1076"/>
          <ac:spMkLst>
            <pc:docMk/>
            <pc:sldMk cId="1618473509" sldId="333"/>
            <ac:spMk id="3" creationId="{F8921240-5A51-4B84-B2C8-E5F791D2301B}"/>
          </ac:spMkLst>
        </pc:spChg>
        <pc:spChg chg="add mod">
          <ac:chgData name="김 민식" userId="0382b30860c3fb50" providerId="LiveId" clId="{E5FB9C73-E1FB-4970-B4DF-A5B1ABC960F1}" dt="2021-04-26T23:19:00.493" v="626"/>
          <ac:spMkLst>
            <pc:docMk/>
            <pc:sldMk cId="1618473509" sldId="333"/>
            <ac:spMk id="4" creationId="{CA25B0D6-C275-4E91-AB5D-826734CB2CCE}"/>
          </ac:spMkLst>
        </pc:spChg>
        <pc:spChg chg="add mod">
          <ac:chgData name="김 민식" userId="0382b30860c3fb50" providerId="LiveId" clId="{E5FB9C73-E1FB-4970-B4DF-A5B1ABC960F1}" dt="2021-04-26T23:19:00.493" v="626"/>
          <ac:spMkLst>
            <pc:docMk/>
            <pc:sldMk cId="1618473509" sldId="333"/>
            <ac:spMk id="5" creationId="{1B857237-E290-4435-BD26-D24C2A3EC5E7}"/>
          </ac:spMkLst>
        </pc:spChg>
        <pc:picChg chg="add mod">
          <ac:chgData name="김 민식" userId="0382b30860c3fb50" providerId="LiveId" clId="{E5FB9C73-E1FB-4970-B4DF-A5B1ABC960F1}" dt="2021-04-26T23:19:00.493" v="626"/>
          <ac:picMkLst>
            <pc:docMk/>
            <pc:sldMk cId="1618473509" sldId="333"/>
            <ac:picMk id="2" creationId="{8B3528B0-89AD-4724-87BE-8BBCE5CCE7F4}"/>
          </ac:picMkLst>
        </pc:picChg>
      </pc:sldChg>
      <pc:sldChg chg="addSp delSp modSp add mod">
        <pc:chgData name="김 민식" userId="0382b30860c3fb50" providerId="LiveId" clId="{E5FB9C73-E1FB-4970-B4DF-A5B1ABC960F1}" dt="2021-04-28T08:33:15.811" v="32454"/>
        <pc:sldMkLst>
          <pc:docMk/>
          <pc:sldMk cId="3589118416" sldId="334"/>
        </pc:sldMkLst>
        <pc:spChg chg="mod">
          <ac:chgData name="김 민식" userId="0382b30860c3fb50" providerId="LiveId" clId="{E5FB9C73-E1FB-4970-B4DF-A5B1ABC960F1}" dt="2021-04-27T02:49:12.538" v="7668" actId="20577"/>
          <ac:spMkLst>
            <pc:docMk/>
            <pc:sldMk cId="3589118416" sldId="334"/>
            <ac:spMk id="4" creationId="{00000000-0000-0000-0000-000000000000}"/>
          </ac:spMkLst>
        </pc:spChg>
        <pc:spChg chg="del">
          <ac:chgData name="김 민식" userId="0382b30860c3fb50" providerId="LiveId" clId="{E5FB9C73-E1FB-4970-B4DF-A5B1ABC960F1}" dt="2021-04-28T03:02:27.864" v="24051" actId="478"/>
          <ac:spMkLst>
            <pc:docMk/>
            <pc:sldMk cId="3589118416" sldId="334"/>
            <ac:spMk id="8" creationId="{00000000-0000-0000-0000-000000000000}"/>
          </ac:spMkLst>
        </pc:spChg>
        <pc:spChg chg="add del mod">
          <ac:chgData name="김 민식" userId="0382b30860c3fb50" providerId="LiveId" clId="{E5FB9C73-E1FB-4970-B4DF-A5B1ABC960F1}" dt="2021-04-28T08:33:09.356" v="32453"/>
          <ac:spMkLst>
            <pc:docMk/>
            <pc:sldMk cId="3589118416" sldId="334"/>
            <ac:spMk id="14" creationId="{BE20F506-A14F-4652-8BCB-C8CCA14F818A}"/>
          </ac:spMkLst>
        </pc:spChg>
        <pc:spChg chg="add mod">
          <ac:chgData name="김 민식" userId="0382b30860c3fb50" providerId="LiveId" clId="{E5FB9C73-E1FB-4970-B4DF-A5B1ABC960F1}" dt="2021-04-28T08:33:15.811" v="32454"/>
          <ac:spMkLst>
            <pc:docMk/>
            <pc:sldMk cId="3589118416" sldId="334"/>
            <ac:spMk id="15" creationId="{B38E2B79-8F71-4E85-95D8-AA8EC55ECD7E}"/>
          </ac:spMkLst>
        </pc:spChg>
        <pc:spChg chg="mod">
          <ac:chgData name="김 민식" userId="0382b30860c3fb50" providerId="LiveId" clId="{E5FB9C73-E1FB-4970-B4DF-A5B1ABC960F1}" dt="2021-04-27T02:49:19.802" v="7687" actId="20577"/>
          <ac:spMkLst>
            <pc:docMk/>
            <pc:sldMk cId="3589118416" sldId="334"/>
            <ac:spMk id="85" creationId="{00000000-0000-0000-0000-000000000000}"/>
          </ac:spMkLst>
        </pc:spChg>
      </pc:sldChg>
      <pc:sldChg chg="new del">
        <pc:chgData name="김 민식" userId="0382b30860c3fb50" providerId="LiveId" clId="{E5FB9C73-E1FB-4970-B4DF-A5B1ABC960F1}" dt="2021-04-26T23:22:54.959" v="681" actId="47"/>
        <pc:sldMkLst>
          <pc:docMk/>
          <pc:sldMk cId="3671624644" sldId="334"/>
        </pc:sldMkLst>
      </pc:sldChg>
      <pc:sldChg chg="addSp delSp modSp add del mod">
        <pc:chgData name="김 민식" userId="0382b30860c3fb50" providerId="LiveId" clId="{E5FB9C73-E1FB-4970-B4DF-A5B1ABC960F1}" dt="2021-04-28T08:40:58.102" v="32462" actId="113"/>
        <pc:sldMkLst>
          <pc:docMk/>
          <pc:sldMk cId="142712292" sldId="335"/>
        </pc:sldMkLst>
        <pc:spChg chg="mod">
          <ac:chgData name="김 민식" userId="0382b30860c3fb50" providerId="LiveId" clId="{E5FB9C73-E1FB-4970-B4DF-A5B1ABC960F1}" dt="2021-04-28T02:38:34.856" v="23820" actId="20577"/>
          <ac:spMkLst>
            <pc:docMk/>
            <pc:sldMk cId="142712292" sldId="335"/>
            <ac:spMk id="6" creationId="{EDD7F30B-92D3-40B3-A317-700C8EAB221A}"/>
          </ac:spMkLst>
        </pc:spChg>
        <pc:spChg chg="mod">
          <ac:chgData name="김 민식" userId="0382b30860c3fb50" providerId="LiveId" clId="{E5FB9C73-E1FB-4970-B4DF-A5B1ABC960F1}" dt="2021-04-28T02:44:55.211" v="23857"/>
          <ac:spMkLst>
            <pc:docMk/>
            <pc:sldMk cId="142712292" sldId="335"/>
            <ac:spMk id="7" creationId="{94C47194-B693-4911-8502-19BDE0E4B971}"/>
          </ac:spMkLst>
        </pc:spChg>
        <pc:spChg chg="mod">
          <ac:chgData name="김 민식" userId="0382b30860c3fb50" providerId="LiveId" clId="{E5FB9C73-E1FB-4970-B4DF-A5B1ABC960F1}" dt="2021-04-27T18:56:06.702" v="14760" actId="20577"/>
          <ac:spMkLst>
            <pc:docMk/>
            <pc:sldMk cId="142712292" sldId="335"/>
            <ac:spMk id="8" creationId="{351695E7-DCD9-4FC4-AED4-74D7E491CD41}"/>
          </ac:spMkLst>
        </pc:spChg>
        <pc:spChg chg="mod">
          <ac:chgData name="김 민식" userId="0382b30860c3fb50" providerId="LiveId" clId="{E5FB9C73-E1FB-4970-B4DF-A5B1ABC960F1}" dt="2021-04-27T18:56:11.136" v="14768"/>
          <ac:spMkLst>
            <pc:docMk/>
            <pc:sldMk cId="142712292" sldId="335"/>
            <ac:spMk id="9" creationId="{A082DCC0-DE00-4D75-A280-A3E20190ACCB}"/>
          </ac:spMkLst>
        </pc:spChg>
        <pc:spChg chg="add del mod">
          <ac:chgData name="김 민식" userId="0382b30860c3fb50" providerId="LiveId" clId="{E5FB9C73-E1FB-4970-B4DF-A5B1ABC960F1}" dt="2021-04-28T02:16:14.291" v="22546" actId="478"/>
          <ac:spMkLst>
            <pc:docMk/>
            <pc:sldMk cId="142712292" sldId="335"/>
            <ac:spMk id="11" creationId="{FB7790D5-1685-4A82-9979-2892E1A17CF6}"/>
          </ac:spMkLst>
        </pc:spChg>
        <pc:spChg chg="add mod">
          <ac:chgData name="김 민식" userId="0382b30860c3fb50" providerId="LiveId" clId="{E5FB9C73-E1FB-4970-B4DF-A5B1ABC960F1}" dt="2021-04-28T02:05:50.688" v="22110" actId="164"/>
          <ac:spMkLst>
            <pc:docMk/>
            <pc:sldMk cId="142712292" sldId="335"/>
            <ac:spMk id="14" creationId="{7EA7D454-2223-48F3-AF22-4BC22410399F}"/>
          </ac:spMkLst>
        </pc:spChg>
        <pc:spChg chg="add del mod">
          <ac:chgData name="김 민식" userId="0382b30860c3fb50" providerId="LiveId" clId="{E5FB9C73-E1FB-4970-B4DF-A5B1ABC960F1}" dt="2021-04-28T02:05:54.137" v="22111" actId="164"/>
          <ac:spMkLst>
            <pc:docMk/>
            <pc:sldMk cId="142712292" sldId="335"/>
            <ac:spMk id="15" creationId="{8CC837CA-FAA3-4DD2-9A8C-1E1BBC8130FF}"/>
          </ac:spMkLst>
        </pc:spChg>
        <pc:spChg chg="add del mod">
          <ac:chgData name="김 민식" userId="0382b30860c3fb50" providerId="LiveId" clId="{E5FB9C73-E1FB-4970-B4DF-A5B1ABC960F1}" dt="2021-04-28T07:08:22.571" v="31452"/>
          <ac:spMkLst>
            <pc:docMk/>
            <pc:sldMk cId="142712292" sldId="335"/>
            <ac:spMk id="16" creationId="{A86006A8-1261-4BA7-AA86-84A993DCA4E8}"/>
          </ac:spMkLst>
        </pc:spChg>
        <pc:spChg chg="add mod">
          <ac:chgData name="김 민식" userId="0382b30860c3fb50" providerId="LiveId" clId="{E5FB9C73-E1FB-4970-B4DF-A5B1ABC960F1}" dt="2021-04-28T02:05:13.449" v="22094" actId="571"/>
          <ac:spMkLst>
            <pc:docMk/>
            <pc:sldMk cId="142712292" sldId="335"/>
            <ac:spMk id="17" creationId="{4E9B239F-6C8D-4EB5-A3ED-B9215CEB894E}"/>
          </ac:spMkLst>
        </pc:spChg>
        <pc:spChg chg="add del mod">
          <ac:chgData name="김 민식" userId="0382b30860c3fb50" providerId="LiveId" clId="{E5FB9C73-E1FB-4970-B4DF-A5B1ABC960F1}" dt="2021-04-28T07:08:22.571" v="31452"/>
          <ac:spMkLst>
            <pc:docMk/>
            <pc:sldMk cId="142712292" sldId="335"/>
            <ac:spMk id="17" creationId="{5CB2B478-2B44-415D-AE2C-6E52DD4CE4EB}"/>
          </ac:spMkLst>
        </pc:spChg>
        <pc:spChg chg="add del mod">
          <ac:chgData name="김 민식" userId="0382b30860c3fb50" providerId="LiveId" clId="{E5FB9C73-E1FB-4970-B4DF-A5B1ABC960F1}" dt="2021-04-28T02:16:27.003" v="22557"/>
          <ac:spMkLst>
            <pc:docMk/>
            <pc:sldMk cId="142712292" sldId="335"/>
            <ac:spMk id="18" creationId="{C91FB62C-7761-495C-9FAF-BD386F59AC25}"/>
          </ac:spMkLst>
        </pc:spChg>
        <pc:spChg chg="add del mod">
          <ac:chgData name="김 민식" userId="0382b30860c3fb50" providerId="LiveId" clId="{E5FB9C73-E1FB-4970-B4DF-A5B1ABC960F1}" dt="2021-04-28T07:08:32.833" v="31455" actId="478"/>
          <ac:spMkLst>
            <pc:docMk/>
            <pc:sldMk cId="142712292" sldId="335"/>
            <ac:spMk id="19" creationId="{31F58F34-695F-41F7-A90D-7E4452067CFF}"/>
          </ac:spMkLst>
        </pc:spChg>
        <pc:spChg chg="add mod">
          <ac:chgData name="김 민식" userId="0382b30860c3fb50" providerId="LiveId" clId="{E5FB9C73-E1FB-4970-B4DF-A5B1ABC960F1}" dt="2021-04-28T02:48:55.168" v="23941" actId="20577"/>
          <ac:spMkLst>
            <pc:docMk/>
            <pc:sldMk cId="142712292" sldId="335"/>
            <ac:spMk id="21" creationId="{745DD82F-3597-452E-88A2-57A8C2ACC6BE}"/>
          </ac:spMkLst>
        </pc:spChg>
        <pc:spChg chg="add mod">
          <ac:chgData name="김 민식" userId="0382b30860c3fb50" providerId="LiveId" clId="{E5FB9C73-E1FB-4970-B4DF-A5B1ABC960F1}" dt="2021-04-28T08:40:58.102" v="32462" actId="113"/>
          <ac:spMkLst>
            <pc:docMk/>
            <pc:sldMk cId="142712292" sldId="335"/>
            <ac:spMk id="23" creationId="{2A08FD41-9508-4395-B8F4-C2E5DDC32E27}"/>
          </ac:spMkLst>
        </pc:spChg>
        <pc:spChg chg="add mod">
          <ac:chgData name="김 민식" userId="0382b30860c3fb50" providerId="LiveId" clId="{E5FB9C73-E1FB-4970-B4DF-A5B1ABC960F1}" dt="2021-04-28T02:37:23.178" v="23699" actId="1076"/>
          <ac:spMkLst>
            <pc:docMk/>
            <pc:sldMk cId="142712292" sldId="335"/>
            <ac:spMk id="24" creationId="{5FDBF71B-EDB3-4611-BABE-0BE30818A255}"/>
          </ac:spMkLst>
        </pc:spChg>
        <pc:grpChg chg="add mod">
          <ac:chgData name="김 민식" userId="0382b30860c3fb50" providerId="LiveId" clId="{E5FB9C73-E1FB-4970-B4DF-A5B1ABC960F1}" dt="2021-04-28T02:38:43.476" v="23842" actId="14100"/>
          <ac:grpSpMkLst>
            <pc:docMk/>
            <pc:sldMk cId="142712292" sldId="335"/>
            <ac:grpSpMk id="3" creationId="{7890CC85-AB7B-4F66-A68B-C34435B96C8F}"/>
          </ac:grpSpMkLst>
        </pc:grpChg>
        <pc:grpChg chg="mod">
          <ac:chgData name="김 민식" userId="0382b30860c3fb50" providerId="LiveId" clId="{E5FB9C73-E1FB-4970-B4DF-A5B1ABC960F1}" dt="2021-04-27T18:56:05.241" v="14758"/>
          <ac:grpSpMkLst>
            <pc:docMk/>
            <pc:sldMk cId="142712292" sldId="335"/>
            <ac:grpSpMk id="4" creationId="{13A41505-9623-41D8-B8FA-CC9930A91ED3}"/>
          </ac:grpSpMkLst>
        </pc:grpChg>
        <pc:grpChg chg="mod">
          <ac:chgData name="김 민식" userId="0382b30860c3fb50" providerId="LiveId" clId="{E5FB9C73-E1FB-4970-B4DF-A5B1ABC960F1}" dt="2021-04-27T18:56:05.241" v="14758"/>
          <ac:grpSpMkLst>
            <pc:docMk/>
            <pc:sldMk cId="142712292" sldId="335"/>
            <ac:grpSpMk id="5" creationId="{A3634B29-0B20-4783-883C-DFECC3D6588C}"/>
          </ac:grpSpMkLst>
        </pc:grpChg>
        <pc:grpChg chg="add del mod">
          <ac:chgData name="김 민식" userId="0382b30860c3fb50" providerId="LiveId" clId="{E5FB9C73-E1FB-4970-B4DF-A5B1ABC960F1}" dt="2021-04-28T02:16:14.291" v="22546" actId="478"/>
          <ac:grpSpMkLst>
            <pc:docMk/>
            <pc:sldMk cId="142712292" sldId="335"/>
            <ac:grpSpMk id="19" creationId="{79728B4E-D079-4B1F-B3D0-B7DF53EA9A47}"/>
          </ac:grpSpMkLst>
        </pc:grpChg>
        <pc:grpChg chg="add del mod">
          <ac:chgData name="김 민식" userId="0382b30860c3fb50" providerId="LiveId" clId="{E5FB9C73-E1FB-4970-B4DF-A5B1ABC960F1}" dt="2021-04-28T07:11:10.484" v="31757" actId="1076"/>
          <ac:grpSpMkLst>
            <pc:docMk/>
            <pc:sldMk cId="142712292" sldId="335"/>
            <ac:grpSpMk id="20" creationId="{40E70CDA-9501-460B-AF99-F7B0546DBC9F}"/>
          </ac:grpSpMkLst>
        </pc:grpChg>
        <pc:picChg chg="add del mod">
          <ac:chgData name="김 민식" userId="0382b30860c3fb50" providerId="LiveId" clId="{E5FB9C73-E1FB-4970-B4DF-A5B1ABC960F1}" dt="2021-04-27T17:40:13.503" v="11367"/>
          <ac:picMkLst>
            <pc:docMk/>
            <pc:sldMk cId="142712292" sldId="335"/>
            <ac:picMk id="2" creationId="{5C4FDCA7-89A2-4560-AB78-C3C03AD788EF}"/>
          </ac:picMkLst>
        </pc:picChg>
        <pc:picChg chg="add mod">
          <ac:chgData name="김 민식" userId="0382b30860c3fb50" providerId="LiveId" clId="{E5FB9C73-E1FB-4970-B4DF-A5B1ABC960F1}" dt="2021-04-28T02:05:50.688" v="22110" actId="164"/>
          <ac:picMkLst>
            <pc:docMk/>
            <pc:sldMk cId="142712292" sldId="335"/>
            <ac:picMk id="10" creationId="{F5484BC2-E8B7-4492-B820-E506375E03AD}"/>
          </ac:picMkLst>
        </pc:picChg>
        <pc:picChg chg="add del mod">
          <ac:chgData name="김 민식" userId="0382b30860c3fb50" providerId="LiveId" clId="{E5FB9C73-E1FB-4970-B4DF-A5B1ABC960F1}" dt="2021-04-28T02:05:54.137" v="22111" actId="164"/>
          <ac:picMkLst>
            <pc:docMk/>
            <pc:sldMk cId="142712292" sldId="335"/>
            <ac:picMk id="13" creationId="{CB650F19-6FC7-4F23-AD5C-2A370B79EEF8}"/>
          </ac:picMkLst>
        </pc:picChg>
        <pc:picChg chg="add mod">
          <ac:chgData name="김 민식" userId="0382b30860c3fb50" providerId="LiveId" clId="{E5FB9C73-E1FB-4970-B4DF-A5B1ABC960F1}" dt="2021-04-28T02:05:13.449" v="22094" actId="571"/>
          <ac:picMkLst>
            <pc:docMk/>
            <pc:sldMk cId="142712292" sldId="335"/>
            <ac:picMk id="16" creationId="{AEEE060C-9365-4801-9F61-A1AB975175D1}"/>
          </ac:picMkLst>
        </pc:picChg>
        <pc:picChg chg="add del mod">
          <ac:chgData name="김 민식" userId="0382b30860c3fb50" providerId="LiveId" clId="{E5FB9C73-E1FB-4970-B4DF-A5B1ABC960F1}" dt="2021-04-28T07:08:22.571" v="31452"/>
          <ac:picMkLst>
            <pc:docMk/>
            <pc:sldMk cId="142712292" sldId="335"/>
            <ac:picMk id="18" creationId="{95B63485-D4AB-4E03-9147-B6377DC83231}"/>
          </ac:picMkLst>
        </pc:picChg>
        <pc:picChg chg="add del mod">
          <ac:chgData name="김 민식" userId="0382b30860c3fb50" providerId="LiveId" clId="{E5FB9C73-E1FB-4970-B4DF-A5B1ABC960F1}" dt="2021-04-28T02:44:40.455" v="23856" actId="478"/>
          <ac:picMkLst>
            <pc:docMk/>
            <pc:sldMk cId="142712292" sldId="335"/>
            <ac:picMk id="26" creationId="{E49650AB-6BF0-4989-BE7E-E4E8D95CC129}"/>
          </ac:picMkLst>
        </pc:picChg>
      </pc:sldChg>
      <pc:sldChg chg="addSp delSp modSp new mod">
        <pc:chgData name="김 민식" userId="0382b30860c3fb50" providerId="LiveId" clId="{E5FB9C73-E1FB-4970-B4DF-A5B1ABC960F1}" dt="2021-04-28T06:32:28.718" v="28810" actId="478"/>
        <pc:sldMkLst>
          <pc:docMk/>
          <pc:sldMk cId="2896670725" sldId="336"/>
        </pc:sldMkLst>
        <pc:spChg chg="mod">
          <ac:chgData name="김 민식" userId="0382b30860c3fb50" providerId="LiveId" clId="{E5FB9C73-E1FB-4970-B4DF-A5B1ABC960F1}" dt="2021-04-28T04:41:44.047" v="24297" actId="14100"/>
          <ac:spMkLst>
            <pc:docMk/>
            <pc:sldMk cId="2896670725" sldId="336"/>
            <ac:spMk id="5" creationId="{89FC1A8F-1A4D-43C0-BFBC-BA6D9F8B1F90}"/>
          </ac:spMkLst>
        </pc:spChg>
        <pc:spChg chg="del mod">
          <ac:chgData name="김 민식" userId="0382b30860c3fb50" providerId="LiveId" clId="{E5FB9C73-E1FB-4970-B4DF-A5B1ABC960F1}" dt="2021-04-28T02:45:04.339" v="23859" actId="478"/>
          <ac:spMkLst>
            <pc:docMk/>
            <pc:sldMk cId="2896670725" sldId="336"/>
            <ac:spMk id="6" creationId="{31EB6917-D119-4E0F-BA4C-1DDF44479C18}"/>
          </ac:spMkLst>
        </pc:spChg>
        <pc:spChg chg="mod">
          <ac:chgData name="김 민식" userId="0382b30860c3fb50" providerId="LiveId" clId="{E5FB9C73-E1FB-4970-B4DF-A5B1ABC960F1}" dt="2021-04-27T18:56:18.620" v="14772"/>
          <ac:spMkLst>
            <pc:docMk/>
            <pc:sldMk cId="2896670725" sldId="336"/>
            <ac:spMk id="7" creationId="{A05FCBA8-3DCE-48E7-85C4-1DB23A6BABA6}"/>
          </ac:spMkLst>
        </pc:spChg>
        <pc:spChg chg="mod">
          <ac:chgData name="김 민식" userId="0382b30860c3fb50" providerId="LiveId" clId="{E5FB9C73-E1FB-4970-B4DF-A5B1ABC960F1}" dt="2021-04-27T18:56:18.620" v="14772"/>
          <ac:spMkLst>
            <pc:docMk/>
            <pc:sldMk cId="2896670725" sldId="336"/>
            <ac:spMk id="8" creationId="{257A841C-7697-4D33-83AF-0F9131431C54}"/>
          </ac:spMkLst>
        </pc:spChg>
        <pc:spChg chg="add mod">
          <ac:chgData name="김 민식" userId="0382b30860c3fb50" providerId="LiveId" clId="{E5FB9C73-E1FB-4970-B4DF-A5B1ABC960F1}" dt="2021-04-28T05:04:19.745" v="25736"/>
          <ac:spMkLst>
            <pc:docMk/>
            <pc:sldMk cId="2896670725" sldId="336"/>
            <ac:spMk id="9" creationId="{28ADB8CB-5696-443C-AEE7-02AD9DB51987}"/>
          </ac:spMkLst>
        </pc:spChg>
        <pc:spChg chg="add del">
          <ac:chgData name="김 민식" userId="0382b30860c3fb50" providerId="LiveId" clId="{E5FB9C73-E1FB-4970-B4DF-A5B1ABC960F1}" dt="2021-04-28T02:45:05.974" v="23861" actId="22"/>
          <ac:spMkLst>
            <pc:docMk/>
            <pc:sldMk cId="2896670725" sldId="336"/>
            <ac:spMk id="10" creationId="{41DA7277-82F3-4A85-A28B-67E3A562B343}"/>
          </ac:spMkLst>
        </pc:spChg>
        <pc:spChg chg="add del mod">
          <ac:chgData name="김 민식" userId="0382b30860c3fb50" providerId="LiveId" clId="{E5FB9C73-E1FB-4970-B4DF-A5B1ABC960F1}" dt="2021-04-28T06:32:28.718" v="28810" actId="478"/>
          <ac:spMkLst>
            <pc:docMk/>
            <pc:sldMk cId="2896670725" sldId="336"/>
            <ac:spMk id="11" creationId="{B51A9827-F4F5-4F35-9A4C-57F7E8891DC0}"/>
          </ac:spMkLst>
        </pc:spChg>
        <pc:spChg chg="add del">
          <ac:chgData name="김 민식" userId="0382b30860c3fb50" providerId="LiveId" clId="{E5FB9C73-E1FB-4970-B4DF-A5B1ABC960F1}" dt="2021-04-28T05:01:13.647" v="25555" actId="22"/>
          <ac:spMkLst>
            <pc:docMk/>
            <pc:sldMk cId="2896670725" sldId="336"/>
            <ac:spMk id="12" creationId="{3FD73BDD-9E63-4219-B6DD-8067F23A8723}"/>
          </ac:spMkLst>
        </pc:spChg>
        <pc:spChg chg="add del mod">
          <ac:chgData name="김 민식" userId="0382b30860c3fb50" providerId="LiveId" clId="{E5FB9C73-E1FB-4970-B4DF-A5B1ABC960F1}" dt="2021-04-28T05:01:59.268" v="25611" actId="478"/>
          <ac:spMkLst>
            <pc:docMk/>
            <pc:sldMk cId="2896670725" sldId="336"/>
            <ac:spMk id="13" creationId="{E865B796-9F39-40D6-9EEC-08E06D6A4A08}"/>
          </ac:spMkLst>
        </pc:spChg>
        <pc:spChg chg="add mod">
          <ac:chgData name="김 민식" userId="0382b30860c3fb50" providerId="LiveId" clId="{E5FB9C73-E1FB-4970-B4DF-A5B1ABC960F1}" dt="2021-04-28T06:30:14.415" v="28577" actId="20577"/>
          <ac:spMkLst>
            <pc:docMk/>
            <pc:sldMk cId="2896670725" sldId="336"/>
            <ac:spMk id="14" creationId="{05CE9822-A0C1-4EAF-A258-EDBBADDAF510}"/>
          </ac:spMkLst>
        </pc:spChg>
        <pc:grpChg chg="add mod">
          <ac:chgData name="김 민식" userId="0382b30860c3fb50" providerId="LiveId" clId="{E5FB9C73-E1FB-4970-B4DF-A5B1ABC960F1}" dt="2021-04-28T02:44:58.883" v="23858" actId="1076"/>
          <ac:grpSpMkLst>
            <pc:docMk/>
            <pc:sldMk cId="2896670725" sldId="336"/>
            <ac:grpSpMk id="2" creationId="{A8CC0F3A-AC20-4FA6-BEDC-96F88ECBA542}"/>
          </ac:grpSpMkLst>
        </pc:grpChg>
        <pc:grpChg chg="mod">
          <ac:chgData name="김 민식" userId="0382b30860c3fb50" providerId="LiveId" clId="{E5FB9C73-E1FB-4970-B4DF-A5B1ABC960F1}" dt="2021-04-27T18:56:18.620" v="14772"/>
          <ac:grpSpMkLst>
            <pc:docMk/>
            <pc:sldMk cId="2896670725" sldId="336"/>
            <ac:grpSpMk id="3" creationId="{5AE0D83E-CD0D-402E-9B8E-B903933C4316}"/>
          </ac:grpSpMkLst>
        </pc:grpChg>
        <pc:grpChg chg="del mod">
          <ac:chgData name="김 민식" userId="0382b30860c3fb50" providerId="LiveId" clId="{E5FB9C73-E1FB-4970-B4DF-A5B1ABC960F1}" dt="2021-04-28T02:45:04.339" v="23859" actId="478"/>
          <ac:grpSpMkLst>
            <pc:docMk/>
            <pc:sldMk cId="2896670725" sldId="336"/>
            <ac:grpSpMk id="4" creationId="{5E9F4E00-CDF0-4008-BDA2-289E5650FC87}"/>
          </ac:grpSpMkLst>
        </pc:grpChg>
        <pc:graphicFrameChg chg="add mod modGraphic">
          <ac:chgData name="김 민식" userId="0382b30860c3fb50" providerId="LiveId" clId="{E5FB9C73-E1FB-4970-B4DF-A5B1ABC960F1}" dt="2021-04-28T05:04:50.991" v="25787" actId="20577"/>
          <ac:graphicFrameMkLst>
            <pc:docMk/>
            <pc:sldMk cId="2896670725" sldId="336"/>
            <ac:graphicFrameMk id="10" creationId="{90FA44D2-4AAA-46CC-B845-369501F27E13}"/>
          </ac:graphicFrameMkLst>
        </pc:graphicFrameChg>
      </pc:sldChg>
      <pc:sldChg chg="addSp modSp new del mod">
        <pc:chgData name="김 민식" userId="0382b30860c3fb50" providerId="LiveId" clId="{E5FB9C73-E1FB-4970-B4DF-A5B1ABC960F1}" dt="2021-04-28T05:05:04.717" v="25789" actId="47"/>
        <pc:sldMkLst>
          <pc:docMk/>
          <pc:sldMk cId="3796607329" sldId="337"/>
        </pc:sldMkLst>
        <pc:spChg chg="mod">
          <ac:chgData name="김 민식" userId="0382b30860c3fb50" providerId="LiveId" clId="{E5FB9C73-E1FB-4970-B4DF-A5B1ABC960F1}" dt="2021-04-28T02:46:28.073" v="23874"/>
          <ac:spMkLst>
            <pc:docMk/>
            <pc:sldMk cId="3796607329" sldId="337"/>
            <ac:spMk id="5" creationId="{863396E3-D24C-463F-B8D1-72DD875A3267}"/>
          </ac:spMkLst>
        </pc:spChg>
        <pc:spChg chg="mod">
          <ac:chgData name="김 민식" userId="0382b30860c3fb50" providerId="LiveId" clId="{E5FB9C73-E1FB-4970-B4DF-A5B1ABC960F1}" dt="2021-04-27T18:56:19.374" v="14773"/>
          <ac:spMkLst>
            <pc:docMk/>
            <pc:sldMk cId="3796607329" sldId="337"/>
            <ac:spMk id="6" creationId="{460D0969-810B-4811-BB20-B1EB744DCD65}"/>
          </ac:spMkLst>
        </pc:spChg>
        <pc:spChg chg="mod">
          <ac:chgData name="김 민식" userId="0382b30860c3fb50" providerId="LiveId" clId="{E5FB9C73-E1FB-4970-B4DF-A5B1ABC960F1}" dt="2021-04-27T18:56:19.374" v="14773"/>
          <ac:spMkLst>
            <pc:docMk/>
            <pc:sldMk cId="3796607329" sldId="337"/>
            <ac:spMk id="7" creationId="{193100F1-F440-4FE2-A8F4-F9C05C180C1F}"/>
          </ac:spMkLst>
        </pc:spChg>
        <pc:spChg chg="mod">
          <ac:chgData name="김 민식" userId="0382b30860c3fb50" providerId="LiveId" clId="{E5FB9C73-E1FB-4970-B4DF-A5B1ABC960F1}" dt="2021-04-27T18:56:19.374" v="14773"/>
          <ac:spMkLst>
            <pc:docMk/>
            <pc:sldMk cId="3796607329" sldId="337"/>
            <ac:spMk id="8" creationId="{E8CDB643-1405-4602-8DC3-5A6FCDE715F9}"/>
          </ac:spMkLst>
        </pc:spChg>
        <pc:grpChg chg="add mod">
          <ac:chgData name="김 민식" userId="0382b30860c3fb50" providerId="LiveId" clId="{E5FB9C73-E1FB-4970-B4DF-A5B1ABC960F1}" dt="2021-04-28T02:46:22.719" v="23863" actId="1076"/>
          <ac:grpSpMkLst>
            <pc:docMk/>
            <pc:sldMk cId="3796607329" sldId="337"/>
            <ac:grpSpMk id="2" creationId="{CE575884-509D-4AEC-A29D-C3F4B043C55D}"/>
          </ac:grpSpMkLst>
        </pc:grpChg>
        <pc:grpChg chg="mod">
          <ac:chgData name="김 민식" userId="0382b30860c3fb50" providerId="LiveId" clId="{E5FB9C73-E1FB-4970-B4DF-A5B1ABC960F1}" dt="2021-04-27T18:56:19.374" v="14773"/>
          <ac:grpSpMkLst>
            <pc:docMk/>
            <pc:sldMk cId="3796607329" sldId="337"/>
            <ac:grpSpMk id="3" creationId="{CC78EBF5-1A5E-4A2E-BC67-F71D9583C844}"/>
          </ac:grpSpMkLst>
        </pc:grpChg>
        <pc:grpChg chg="mod">
          <ac:chgData name="김 민식" userId="0382b30860c3fb50" providerId="LiveId" clId="{E5FB9C73-E1FB-4970-B4DF-A5B1ABC960F1}" dt="2021-04-27T18:56:19.374" v="14773"/>
          <ac:grpSpMkLst>
            <pc:docMk/>
            <pc:sldMk cId="3796607329" sldId="337"/>
            <ac:grpSpMk id="4" creationId="{C5872234-8B43-4581-9AB5-096440E85A7B}"/>
          </ac:grpSpMkLst>
        </pc:grpChg>
      </pc:sldChg>
      <pc:sldChg chg="addSp modSp new del">
        <pc:chgData name="김 민식" userId="0382b30860c3fb50" providerId="LiveId" clId="{E5FB9C73-E1FB-4970-B4DF-A5B1ABC960F1}" dt="2021-04-28T01:54:35.868" v="21981" actId="47"/>
        <pc:sldMkLst>
          <pc:docMk/>
          <pc:sldMk cId="1109409120" sldId="338"/>
        </pc:sldMkLst>
        <pc:spChg chg="mod">
          <ac:chgData name="김 민식" userId="0382b30860c3fb50" providerId="LiveId" clId="{E5FB9C73-E1FB-4970-B4DF-A5B1ABC960F1}" dt="2021-04-27T18:56:20.252" v="14774"/>
          <ac:spMkLst>
            <pc:docMk/>
            <pc:sldMk cId="1109409120" sldId="338"/>
            <ac:spMk id="5" creationId="{40D71552-9F0C-4E3B-ABD8-7D499F911012}"/>
          </ac:spMkLst>
        </pc:spChg>
        <pc:spChg chg="mod">
          <ac:chgData name="김 민식" userId="0382b30860c3fb50" providerId="LiveId" clId="{E5FB9C73-E1FB-4970-B4DF-A5B1ABC960F1}" dt="2021-04-27T18:56:20.252" v="14774"/>
          <ac:spMkLst>
            <pc:docMk/>
            <pc:sldMk cId="1109409120" sldId="338"/>
            <ac:spMk id="6" creationId="{F37EBBD9-1AE0-4689-AE9B-5B3AA25CF600}"/>
          </ac:spMkLst>
        </pc:spChg>
        <pc:spChg chg="mod">
          <ac:chgData name="김 민식" userId="0382b30860c3fb50" providerId="LiveId" clId="{E5FB9C73-E1FB-4970-B4DF-A5B1ABC960F1}" dt="2021-04-27T18:56:20.252" v="14774"/>
          <ac:spMkLst>
            <pc:docMk/>
            <pc:sldMk cId="1109409120" sldId="338"/>
            <ac:spMk id="7" creationId="{F21CE816-A987-4DFC-B2BE-5AC2203A8749}"/>
          </ac:spMkLst>
        </pc:spChg>
        <pc:spChg chg="mod">
          <ac:chgData name="김 민식" userId="0382b30860c3fb50" providerId="LiveId" clId="{E5FB9C73-E1FB-4970-B4DF-A5B1ABC960F1}" dt="2021-04-27T18:56:20.252" v="14774"/>
          <ac:spMkLst>
            <pc:docMk/>
            <pc:sldMk cId="1109409120" sldId="338"/>
            <ac:spMk id="8" creationId="{40A9C912-EF85-4D50-9586-ED3474231D55}"/>
          </ac:spMkLst>
        </pc:spChg>
        <pc:grpChg chg="add mod">
          <ac:chgData name="김 민식" userId="0382b30860c3fb50" providerId="LiveId" clId="{E5FB9C73-E1FB-4970-B4DF-A5B1ABC960F1}" dt="2021-04-27T18:56:20.252" v="14774"/>
          <ac:grpSpMkLst>
            <pc:docMk/>
            <pc:sldMk cId="1109409120" sldId="338"/>
            <ac:grpSpMk id="2" creationId="{67C72731-5293-4478-B584-2F802ECB7E81}"/>
          </ac:grpSpMkLst>
        </pc:grpChg>
        <pc:grpChg chg="mod">
          <ac:chgData name="김 민식" userId="0382b30860c3fb50" providerId="LiveId" clId="{E5FB9C73-E1FB-4970-B4DF-A5B1ABC960F1}" dt="2021-04-27T18:56:20.252" v="14774"/>
          <ac:grpSpMkLst>
            <pc:docMk/>
            <pc:sldMk cId="1109409120" sldId="338"/>
            <ac:grpSpMk id="3" creationId="{9FE35BB2-BC27-4CD0-8420-4E2F383402E0}"/>
          </ac:grpSpMkLst>
        </pc:grpChg>
        <pc:grpChg chg="mod">
          <ac:chgData name="김 민식" userId="0382b30860c3fb50" providerId="LiveId" clId="{E5FB9C73-E1FB-4970-B4DF-A5B1ABC960F1}" dt="2021-04-27T18:56:20.252" v="14774"/>
          <ac:grpSpMkLst>
            <pc:docMk/>
            <pc:sldMk cId="1109409120" sldId="338"/>
            <ac:grpSpMk id="4" creationId="{202E9486-73E9-4ACC-994D-F46535D298A8}"/>
          </ac:grpSpMkLst>
        </pc:grpChg>
      </pc:sldChg>
      <pc:sldChg chg="addSp delSp modSp new del mod">
        <pc:chgData name="김 민식" userId="0382b30860c3fb50" providerId="LiveId" clId="{E5FB9C73-E1FB-4970-B4DF-A5B1ABC960F1}" dt="2021-04-28T01:54:37.056" v="21982" actId="47"/>
        <pc:sldMkLst>
          <pc:docMk/>
          <pc:sldMk cId="3714789165" sldId="339"/>
        </pc:sldMkLst>
        <pc:spChg chg="del mod">
          <ac:chgData name="김 민식" userId="0382b30860c3fb50" providerId="LiveId" clId="{E5FB9C73-E1FB-4970-B4DF-A5B1ABC960F1}" dt="2021-04-27T18:56:47.496" v="14805" actId="478"/>
          <ac:spMkLst>
            <pc:docMk/>
            <pc:sldMk cId="3714789165" sldId="339"/>
            <ac:spMk id="5" creationId="{BBC22B67-A68F-4D90-9D9F-5EE9398C83FF}"/>
          </ac:spMkLst>
        </pc:spChg>
        <pc:spChg chg="mod">
          <ac:chgData name="김 민식" userId="0382b30860c3fb50" providerId="LiveId" clId="{E5FB9C73-E1FB-4970-B4DF-A5B1ABC960F1}" dt="2021-04-27T18:56:26.708" v="14775"/>
          <ac:spMkLst>
            <pc:docMk/>
            <pc:sldMk cId="3714789165" sldId="339"/>
            <ac:spMk id="6" creationId="{EEBA2A29-87BD-4CB8-AB8B-56F7E139C71E}"/>
          </ac:spMkLst>
        </pc:spChg>
        <pc:spChg chg="mod">
          <ac:chgData name="김 민식" userId="0382b30860c3fb50" providerId="LiveId" clId="{E5FB9C73-E1FB-4970-B4DF-A5B1ABC960F1}" dt="2021-04-27T18:56:28.212" v="14777" actId="20577"/>
          <ac:spMkLst>
            <pc:docMk/>
            <pc:sldMk cId="3714789165" sldId="339"/>
            <ac:spMk id="7" creationId="{E2485CCA-4163-4A61-89A4-5274520436F6}"/>
          </ac:spMkLst>
        </pc:spChg>
        <pc:spChg chg="mod">
          <ac:chgData name="김 민식" userId="0382b30860c3fb50" providerId="LiveId" clId="{E5FB9C73-E1FB-4970-B4DF-A5B1ABC960F1}" dt="2021-04-27T18:56:45.388" v="14804"/>
          <ac:spMkLst>
            <pc:docMk/>
            <pc:sldMk cId="3714789165" sldId="339"/>
            <ac:spMk id="8" creationId="{9DFDABB2-5480-420F-9AA5-844AC6A779D1}"/>
          </ac:spMkLst>
        </pc:spChg>
        <pc:grpChg chg="add mod">
          <ac:chgData name="김 민식" userId="0382b30860c3fb50" providerId="LiveId" clId="{E5FB9C73-E1FB-4970-B4DF-A5B1ABC960F1}" dt="2021-04-27T18:56:50.938" v="14807" actId="14100"/>
          <ac:grpSpMkLst>
            <pc:docMk/>
            <pc:sldMk cId="3714789165" sldId="339"/>
            <ac:grpSpMk id="2" creationId="{D92F0421-3B3D-4B81-B118-7E2C7FAFFC8D}"/>
          </ac:grpSpMkLst>
        </pc:grpChg>
        <pc:grpChg chg="mod">
          <ac:chgData name="김 민식" userId="0382b30860c3fb50" providerId="LiveId" clId="{E5FB9C73-E1FB-4970-B4DF-A5B1ABC960F1}" dt="2021-04-27T18:56:26.708" v="14775"/>
          <ac:grpSpMkLst>
            <pc:docMk/>
            <pc:sldMk cId="3714789165" sldId="339"/>
            <ac:grpSpMk id="3" creationId="{1B06C2E7-D61D-4C02-96E4-32CE5A03EAF0}"/>
          </ac:grpSpMkLst>
        </pc:grpChg>
        <pc:grpChg chg="del mod">
          <ac:chgData name="김 민식" userId="0382b30860c3fb50" providerId="LiveId" clId="{E5FB9C73-E1FB-4970-B4DF-A5B1ABC960F1}" dt="2021-04-27T18:56:47.496" v="14805" actId="478"/>
          <ac:grpSpMkLst>
            <pc:docMk/>
            <pc:sldMk cId="3714789165" sldId="339"/>
            <ac:grpSpMk id="4" creationId="{9319A068-9A01-4D9B-A0DE-3D465BA4FD58}"/>
          </ac:grpSpMkLst>
        </pc:grpChg>
      </pc:sldChg>
      <pc:sldChg chg="addSp delSp modSp new mod addCm delCm">
        <pc:chgData name="김 민식" userId="0382b30860c3fb50" providerId="LiveId" clId="{E5FB9C73-E1FB-4970-B4DF-A5B1ABC960F1}" dt="2021-04-28T06:42:52.593" v="29656"/>
        <pc:sldMkLst>
          <pc:docMk/>
          <pc:sldMk cId="3718393206" sldId="340"/>
        </pc:sldMkLst>
        <pc:spChg chg="del mod topLvl">
          <ac:chgData name="김 민식" userId="0382b30860c3fb50" providerId="LiveId" clId="{E5FB9C73-E1FB-4970-B4DF-A5B1ABC960F1}" dt="2021-04-27T18:57:16.882" v="14830" actId="478"/>
          <ac:spMkLst>
            <pc:docMk/>
            <pc:sldMk cId="3718393206" sldId="340"/>
            <ac:spMk id="5" creationId="{2171A807-E489-4C6E-8205-BA2413FDFECE}"/>
          </ac:spMkLst>
        </pc:spChg>
        <pc:spChg chg="del mod">
          <ac:chgData name="김 민식" userId="0382b30860c3fb50" providerId="LiveId" clId="{E5FB9C73-E1FB-4970-B4DF-A5B1ABC960F1}" dt="2021-04-27T18:57:14.501" v="14829" actId="478"/>
          <ac:spMkLst>
            <pc:docMk/>
            <pc:sldMk cId="3718393206" sldId="340"/>
            <ac:spMk id="6" creationId="{B4B98C0F-C6BB-40F3-A028-10292E3E3388}"/>
          </ac:spMkLst>
        </pc:spChg>
        <pc:spChg chg="mod">
          <ac:chgData name="김 민식" userId="0382b30860c3fb50" providerId="LiveId" clId="{E5FB9C73-E1FB-4970-B4DF-A5B1ABC960F1}" dt="2021-04-28T02:46:50.540" v="23897" actId="20577"/>
          <ac:spMkLst>
            <pc:docMk/>
            <pc:sldMk cId="3718393206" sldId="340"/>
            <ac:spMk id="7" creationId="{ED2139A7-D0DB-429E-B42C-7D4C089E4D1B}"/>
          </ac:spMkLst>
        </pc:spChg>
        <pc:spChg chg="mod">
          <ac:chgData name="김 민식" userId="0382b30860c3fb50" providerId="LiveId" clId="{E5FB9C73-E1FB-4970-B4DF-A5B1ABC960F1}" dt="2021-04-27T19:25:23.256" v="15965" actId="113"/>
          <ac:spMkLst>
            <pc:docMk/>
            <pc:sldMk cId="3718393206" sldId="340"/>
            <ac:spMk id="8" creationId="{A52D592B-9FEE-4032-A15A-996383FB674D}"/>
          </ac:spMkLst>
        </pc:spChg>
        <pc:grpChg chg="add del mod">
          <ac:chgData name="김 민식" userId="0382b30860c3fb50" providerId="LiveId" clId="{E5FB9C73-E1FB-4970-B4DF-A5B1ABC960F1}" dt="2021-04-27T18:57:16.882" v="14830" actId="478"/>
          <ac:grpSpMkLst>
            <pc:docMk/>
            <pc:sldMk cId="3718393206" sldId="340"/>
            <ac:grpSpMk id="2" creationId="{3A3D1569-7A1A-4842-A604-FC277E1F4372}"/>
          </ac:grpSpMkLst>
        </pc:grpChg>
        <pc:grpChg chg="mod topLvl">
          <ac:chgData name="김 민식" userId="0382b30860c3fb50" providerId="LiveId" clId="{E5FB9C73-E1FB-4970-B4DF-A5B1ABC960F1}" dt="2021-04-27T18:57:16.882" v="14830" actId="478"/>
          <ac:grpSpMkLst>
            <pc:docMk/>
            <pc:sldMk cId="3718393206" sldId="340"/>
            <ac:grpSpMk id="3" creationId="{2190AE09-B787-4829-A1EC-F1A2158A3918}"/>
          </ac:grpSpMkLst>
        </pc:grpChg>
        <pc:grpChg chg="del mod">
          <ac:chgData name="김 민식" userId="0382b30860c3fb50" providerId="LiveId" clId="{E5FB9C73-E1FB-4970-B4DF-A5B1ABC960F1}" dt="2021-04-27T18:57:14.501" v="14829" actId="478"/>
          <ac:grpSpMkLst>
            <pc:docMk/>
            <pc:sldMk cId="3718393206" sldId="340"/>
            <ac:grpSpMk id="4" creationId="{F5441AE5-D751-40D2-91C3-6CC5748951E5}"/>
          </ac:grpSpMkLst>
        </pc:grpChg>
        <pc:graphicFrameChg chg="add mod modGraphic">
          <ac:chgData name="김 민식" userId="0382b30860c3fb50" providerId="LiveId" clId="{E5FB9C73-E1FB-4970-B4DF-A5B1ABC960F1}" dt="2021-04-28T06:42:52.593" v="29656"/>
          <ac:graphicFrameMkLst>
            <pc:docMk/>
            <pc:sldMk cId="3718393206" sldId="340"/>
            <ac:graphicFrameMk id="9" creationId="{7356ADCD-95D3-4225-9B9D-56CBA6A551DE}"/>
          </ac:graphicFrameMkLst>
        </pc:graphicFrameChg>
      </pc:sldChg>
      <pc:sldChg chg="new del">
        <pc:chgData name="김 민식" userId="0382b30860c3fb50" providerId="LiveId" clId="{E5FB9C73-E1FB-4970-B4DF-A5B1ABC960F1}" dt="2021-04-27T17:54:07.859" v="11502" actId="47"/>
        <pc:sldMkLst>
          <pc:docMk/>
          <pc:sldMk cId="778410746" sldId="341"/>
        </pc:sldMkLst>
      </pc:sldChg>
      <pc:sldChg chg="addSp delSp modSp new mod">
        <pc:chgData name="김 민식" userId="0382b30860c3fb50" providerId="LiveId" clId="{E5FB9C73-E1FB-4970-B4DF-A5B1ABC960F1}" dt="2021-04-28T01:50:05.207" v="21638" actId="113"/>
        <pc:sldMkLst>
          <pc:docMk/>
          <pc:sldMk cId="4287278790" sldId="341"/>
        </pc:sldMkLst>
        <pc:spChg chg="mod">
          <ac:chgData name="김 민식" userId="0382b30860c3fb50" providerId="LiveId" clId="{E5FB9C73-E1FB-4970-B4DF-A5B1ABC960F1}" dt="2021-04-27T17:54:14.060" v="11504"/>
          <ac:spMkLst>
            <pc:docMk/>
            <pc:sldMk cId="4287278790" sldId="341"/>
            <ac:spMk id="3" creationId="{D7DE5BBE-0E2F-434F-9183-B1737D4F0253}"/>
          </ac:spMkLst>
        </pc:spChg>
        <pc:spChg chg="mod">
          <ac:chgData name="김 민식" userId="0382b30860c3fb50" providerId="LiveId" clId="{E5FB9C73-E1FB-4970-B4DF-A5B1ABC960F1}" dt="2021-04-27T20:04:28.904" v="18055" actId="113"/>
          <ac:spMkLst>
            <pc:docMk/>
            <pc:sldMk cId="4287278790" sldId="341"/>
            <ac:spMk id="4" creationId="{62250D75-274B-4C10-A75D-615AA4F51C46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8" creationId="{9938C955-C1E5-42C6-8758-4AD84DCF28A5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9" creationId="{DFAB5E26-1F1D-40A7-A537-536240ACF0BE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10" creationId="{764A772B-6505-407A-AC29-683E0FF122DE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11" creationId="{F8A37C1F-731D-49B3-A6D2-6CA21E3666D7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12" creationId="{25998F05-C724-4EAE-BAEC-46E30E0D6B86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13" creationId="{8D49BEE2-3FD4-4C1D-8D65-39366E4AE60B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16" creationId="{27406CC5-538A-46D5-8838-71C5F1988F53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17" creationId="{C8C0A9C2-F765-44B1-8C2B-646F9C7C46A4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18" creationId="{E21199F8-8229-4966-89AB-901B51F38694}"/>
          </ac:spMkLst>
        </pc:spChg>
        <pc:spChg chg="add mod">
          <ac:chgData name="김 민식" userId="0382b30860c3fb50" providerId="LiveId" clId="{E5FB9C73-E1FB-4970-B4DF-A5B1ABC960F1}" dt="2021-04-27T20:02:11.162" v="17751" actId="571"/>
          <ac:spMkLst>
            <pc:docMk/>
            <pc:sldMk cId="4287278790" sldId="341"/>
            <ac:spMk id="19" creationId="{FB2D85F8-C686-49D1-A64E-3DE414948853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20" creationId="{6134636E-09A3-4E22-8433-A708A7340898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21" creationId="{40A16D76-C765-4D8F-89C5-341700BC9DA2}"/>
          </ac:spMkLst>
        </pc:spChg>
        <pc:spChg chg="add mod">
          <ac:chgData name="김 민식" userId="0382b30860c3fb50" providerId="LiveId" clId="{E5FB9C73-E1FB-4970-B4DF-A5B1ABC960F1}" dt="2021-04-28T01:50:05.207" v="21638" actId="113"/>
          <ac:spMkLst>
            <pc:docMk/>
            <pc:sldMk cId="4287278790" sldId="341"/>
            <ac:spMk id="22" creationId="{94575C3A-EBCA-4FFF-8B9D-29CB68D72860}"/>
          </ac:spMkLst>
        </pc:spChg>
        <pc:grpChg chg="add mod">
          <ac:chgData name="김 민식" userId="0382b30860c3fb50" providerId="LiveId" clId="{E5FB9C73-E1FB-4970-B4DF-A5B1ABC960F1}" dt="2021-04-27T17:54:14.060" v="11504"/>
          <ac:grpSpMkLst>
            <pc:docMk/>
            <pc:sldMk cId="4287278790" sldId="341"/>
            <ac:grpSpMk id="2" creationId="{CABB1721-2E27-4CCA-B861-8BC270D674EB}"/>
          </ac:grpSpMkLst>
        </pc:grpChg>
        <pc:grpChg chg="add mod">
          <ac:chgData name="김 민식" userId="0382b30860c3fb50" providerId="LiveId" clId="{E5FB9C73-E1FB-4970-B4DF-A5B1ABC960F1}" dt="2021-04-27T20:03:37.715" v="17881" actId="1076"/>
          <ac:grpSpMkLst>
            <pc:docMk/>
            <pc:sldMk cId="4287278790" sldId="341"/>
            <ac:grpSpMk id="14" creationId="{A0947ED3-5094-4289-BFC1-2CDE2F80B48A}"/>
          </ac:grpSpMkLst>
        </pc:grpChg>
        <pc:cxnChg chg="add mod">
          <ac:chgData name="김 민식" userId="0382b30860c3fb50" providerId="LiveId" clId="{E5FB9C73-E1FB-4970-B4DF-A5B1ABC960F1}" dt="2021-04-27T19:58:27.914" v="17395" actId="164"/>
          <ac:cxnSpMkLst>
            <pc:docMk/>
            <pc:sldMk cId="4287278790" sldId="341"/>
            <ac:cxnSpMk id="5" creationId="{93626B43-B2CF-4393-846B-20C2642055F9}"/>
          </ac:cxnSpMkLst>
        </pc:cxnChg>
        <pc:cxnChg chg="add del mod">
          <ac:chgData name="김 민식" userId="0382b30860c3fb50" providerId="LiveId" clId="{E5FB9C73-E1FB-4970-B4DF-A5B1ABC960F1}" dt="2021-04-27T19:58:46.992" v="17407"/>
          <ac:cxnSpMkLst>
            <pc:docMk/>
            <pc:sldMk cId="4287278790" sldId="341"/>
            <ac:cxnSpMk id="15" creationId="{770CEF3F-6784-45F7-B690-084130E4486A}"/>
          </ac:cxnSpMkLst>
        </pc:cxnChg>
      </pc:sldChg>
      <pc:sldChg chg="addSp delSp modSp add mod ord">
        <pc:chgData name="김 민식" userId="0382b30860c3fb50" providerId="LiveId" clId="{E5FB9C73-E1FB-4970-B4DF-A5B1ABC960F1}" dt="2021-04-28T06:59:53.719" v="30684"/>
        <pc:sldMkLst>
          <pc:docMk/>
          <pc:sldMk cId="1919158493" sldId="342"/>
        </pc:sldMkLst>
        <pc:spChg chg="mod">
          <ac:chgData name="김 민식" userId="0382b30860c3fb50" providerId="LiveId" clId="{E5FB9C73-E1FB-4970-B4DF-A5B1ABC960F1}" dt="2021-04-27T18:01:45.286" v="11567"/>
          <ac:spMkLst>
            <pc:docMk/>
            <pc:sldMk cId="1919158493" sldId="342"/>
            <ac:spMk id="17" creationId="{5F802488-8C4A-41AD-83AD-7C8EE3ACD2F0}"/>
          </ac:spMkLst>
        </pc:spChg>
        <pc:spChg chg="mod">
          <ac:chgData name="김 민식" userId="0382b30860c3fb50" providerId="LiveId" clId="{E5FB9C73-E1FB-4970-B4DF-A5B1ABC960F1}" dt="2021-04-27T18:01:45.286" v="11567"/>
          <ac:spMkLst>
            <pc:docMk/>
            <pc:sldMk cId="1919158493" sldId="342"/>
            <ac:spMk id="18" creationId="{BBB1D1D3-0C6C-49F1-BCD4-F662FEFDDDBD}"/>
          </ac:spMkLst>
        </pc:spChg>
        <pc:spChg chg="mod">
          <ac:chgData name="김 민식" userId="0382b30860c3fb50" providerId="LiveId" clId="{E5FB9C73-E1FB-4970-B4DF-A5B1ABC960F1}" dt="2021-04-27T18:01:46.310" v="11570"/>
          <ac:spMkLst>
            <pc:docMk/>
            <pc:sldMk cId="1919158493" sldId="342"/>
            <ac:spMk id="20" creationId="{842BF6D0-64DD-4EED-8280-456E09FFA462}"/>
          </ac:spMkLst>
        </pc:spChg>
        <pc:spChg chg="mod">
          <ac:chgData name="김 민식" userId="0382b30860c3fb50" providerId="LiveId" clId="{E5FB9C73-E1FB-4970-B4DF-A5B1ABC960F1}" dt="2021-04-27T18:01:46.310" v="11570"/>
          <ac:spMkLst>
            <pc:docMk/>
            <pc:sldMk cId="1919158493" sldId="342"/>
            <ac:spMk id="21" creationId="{18560ABD-EC75-4CB4-8EAD-1F1E713F6B1F}"/>
          </ac:spMkLst>
        </pc:spChg>
        <pc:spChg chg="mod">
          <ac:chgData name="김 민식" userId="0382b30860c3fb50" providerId="LiveId" clId="{E5FB9C73-E1FB-4970-B4DF-A5B1ABC960F1}" dt="2021-04-27T18:06:43.022" v="11755" actId="20577"/>
          <ac:spMkLst>
            <pc:docMk/>
            <pc:sldMk cId="1919158493" sldId="342"/>
            <ac:spMk id="26" creationId="{6FF1F9BA-60E4-4622-ACF9-E37E64E9EFAD}"/>
          </ac:spMkLst>
        </pc:spChg>
        <pc:spChg chg="mod">
          <ac:chgData name="김 민식" userId="0382b30860c3fb50" providerId="LiveId" clId="{E5FB9C73-E1FB-4970-B4DF-A5B1ABC960F1}" dt="2021-04-27T18:06:48.131" v="11765"/>
          <ac:spMkLst>
            <pc:docMk/>
            <pc:sldMk cId="1919158493" sldId="342"/>
            <ac:spMk id="27" creationId="{3BFA2CE8-31B8-4447-918A-BE2F26E944A2}"/>
          </ac:spMkLst>
        </pc:spChg>
        <pc:spChg chg="add mod">
          <ac:chgData name="김 민식" userId="0382b30860c3fb50" providerId="LiveId" clId="{E5FB9C73-E1FB-4970-B4DF-A5B1ABC960F1}" dt="2021-04-27T18:19:56.294" v="12446" actId="20577"/>
          <ac:spMkLst>
            <pc:docMk/>
            <pc:sldMk cId="1919158493" sldId="342"/>
            <ac:spMk id="28" creationId="{F250D726-8EEE-4A20-AD88-A665FCF371FF}"/>
          </ac:spMkLst>
        </pc:spChg>
        <pc:spChg chg="add mod">
          <ac:chgData name="김 민식" userId="0382b30860c3fb50" providerId="LiveId" clId="{E5FB9C73-E1FB-4970-B4DF-A5B1ABC960F1}" dt="2021-04-27T18:39:33.240" v="13360"/>
          <ac:spMkLst>
            <pc:docMk/>
            <pc:sldMk cId="1919158493" sldId="342"/>
            <ac:spMk id="29" creationId="{4F1149A8-B176-4F16-A525-5897231F1B48}"/>
          </ac:spMkLst>
        </pc:spChg>
        <pc:spChg chg="add mod">
          <ac:chgData name="김 민식" userId="0382b30860c3fb50" providerId="LiveId" clId="{E5FB9C73-E1FB-4970-B4DF-A5B1ABC960F1}" dt="2021-04-27T18:51:43.318" v="14538" actId="20577"/>
          <ac:spMkLst>
            <pc:docMk/>
            <pc:sldMk cId="1919158493" sldId="342"/>
            <ac:spMk id="30" creationId="{5B4034AC-5966-4AFF-937B-794CDE775153}"/>
          </ac:spMkLst>
        </pc:spChg>
        <pc:spChg chg="mod">
          <ac:chgData name="김 민식" userId="0382b30860c3fb50" providerId="LiveId" clId="{E5FB9C73-E1FB-4970-B4DF-A5B1ABC960F1}" dt="2021-04-28T06:59:53.719" v="30684"/>
          <ac:spMkLst>
            <pc:docMk/>
            <pc:sldMk cId="1919158493" sldId="342"/>
            <ac:spMk id="40" creationId="{B3658143-A49D-4F2F-9004-7D74800D0B0F}"/>
          </ac:spMkLst>
        </pc:spChg>
        <pc:spChg chg="mod">
          <ac:chgData name="김 민식" userId="0382b30860c3fb50" providerId="LiveId" clId="{E5FB9C73-E1FB-4970-B4DF-A5B1ABC960F1}" dt="2021-04-27T18:37:24.277" v="13220" actId="1076"/>
          <ac:spMkLst>
            <pc:docMk/>
            <pc:sldMk cId="1919158493" sldId="342"/>
            <ac:spMk id="41" creationId="{895C15C0-0BBC-4118-89B9-BC44D1FCEE50}"/>
          </ac:spMkLst>
        </pc:spChg>
        <pc:spChg chg="mod">
          <ac:chgData name="김 민식" userId="0382b30860c3fb50" providerId="LiveId" clId="{E5FB9C73-E1FB-4970-B4DF-A5B1ABC960F1}" dt="2021-04-27T18:17:49.561" v="12359"/>
          <ac:spMkLst>
            <pc:docMk/>
            <pc:sldMk cId="1919158493" sldId="342"/>
            <ac:spMk id="42" creationId="{15EF0390-368E-47D2-9D59-BB60A535D710}"/>
          </ac:spMkLst>
        </pc:spChg>
        <pc:spChg chg="del">
          <ac:chgData name="김 민식" userId="0382b30860c3fb50" providerId="LiveId" clId="{E5FB9C73-E1FB-4970-B4DF-A5B1ABC960F1}" dt="2021-04-27T18:19:44.065" v="12443" actId="478"/>
          <ac:spMkLst>
            <pc:docMk/>
            <pc:sldMk cId="1919158493" sldId="342"/>
            <ac:spMk id="43" creationId="{FA7DD759-96EA-4B74-86FA-3D43C0B30C33}"/>
          </ac:spMkLst>
        </pc:spChg>
        <pc:spChg chg="add del mod">
          <ac:chgData name="김 민식" userId="0382b30860c3fb50" providerId="LiveId" clId="{E5FB9C73-E1FB-4970-B4DF-A5B1ABC960F1}" dt="2021-04-27T18:13:24.535" v="12190" actId="478"/>
          <ac:spMkLst>
            <pc:docMk/>
            <pc:sldMk cId="1919158493" sldId="342"/>
            <ac:spMk id="44" creationId="{1EDEECDA-67BB-4ED3-94E3-40E05A0CEE7E}"/>
          </ac:spMkLst>
        </pc:spChg>
        <pc:spChg chg="del mod">
          <ac:chgData name="김 민식" userId="0382b30860c3fb50" providerId="LiveId" clId="{E5FB9C73-E1FB-4970-B4DF-A5B1ABC960F1}" dt="2021-04-27T18:32:01.483" v="12896"/>
          <ac:spMkLst>
            <pc:docMk/>
            <pc:sldMk cId="1919158493" sldId="342"/>
            <ac:spMk id="48" creationId="{AF72A60A-2322-42B5-ACB0-83DD6E5BD39C}"/>
          </ac:spMkLst>
        </pc:spChg>
        <pc:spChg chg="del">
          <ac:chgData name="김 민식" userId="0382b30860c3fb50" providerId="LiveId" clId="{E5FB9C73-E1FB-4970-B4DF-A5B1ABC960F1}" dt="2021-04-27T18:15:28.882" v="12254" actId="478"/>
          <ac:spMkLst>
            <pc:docMk/>
            <pc:sldMk cId="1919158493" sldId="342"/>
            <ac:spMk id="49" creationId="{F1EBEFB9-FE03-43EF-890C-0C1F03CE61F3}"/>
          </ac:spMkLst>
        </pc:spChg>
        <pc:spChg chg="del">
          <ac:chgData name="김 민식" userId="0382b30860c3fb50" providerId="LiveId" clId="{E5FB9C73-E1FB-4970-B4DF-A5B1ABC960F1}" dt="2021-04-27T18:19:44.065" v="12443" actId="478"/>
          <ac:spMkLst>
            <pc:docMk/>
            <pc:sldMk cId="1919158493" sldId="342"/>
            <ac:spMk id="50" creationId="{3DDA94F4-4100-4035-AC47-A555C0C1C5ED}"/>
          </ac:spMkLst>
        </pc:spChg>
        <pc:grpChg chg="add del mod">
          <ac:chgData name="김 민식" userId="0382b30860c3fb50" providerId="LiveId" clId="{E5FB9C73-E1FB-4970-B4DF-A5B1ABC960F1}" dt="2021-04-27T18:01:45.761" v="11568"/>
          <ac:grpSpMkLst>
            <pc:docMk/>
            <pc:sldMk cId="1919158493" sldId="342"/>
            <ac:grpSpMk id="16" creationId="{AC1580B3-E6F6-4F84-BFA9-DE40515ED0C8}"/>
          </ac:grpSpMkLst>
        </pc:grpChg>
        <pc:grpChg chg="add mod">
          <ac:chgData name="김 민식" userId="0382b30860c3fb50" providerId="LiveId" clId="{E5FB9C73-E1FB-4970-B4DF-A5B1ABC960F1}" dt="2021-04-27T18:06:38.874" v="11752" actId="1076"/>
          <ac:grpSpMkLst>
            <pc:docMk/>
            <pc:sldMk cId="1919158493" sldId="342"/>
            <ac:grpSpMk id="19" creationId="{FAF6DD03-6559-4DF4-A7B4-33D66EFDE675}"/>
          </ac:grpSpMkLst>
        </pc:grpChg>
        <pc:grpChg chg="add mod">
          <ac:chgData name="김 민식" userId="0382b30860c3fb50" providerId="LiveId" clId="{E5FB9C73-E1FB-4970-B4DF-A5B1ABC960F1}" dt="2021-04-27T18:06:41.245" v="11753" actId="1076"/>
          <ac:grpSpMkLst>
            <pc:docMk/>
            <pc:sldMk cId="1919158493" sldId="342"/>
            <ac:grpSpMk id="25" creationId="{82DA8DF8-7E97-434F-9A00-7F656609AC0C}"/>
          </ac:grpSpMkLst>
        </pc:grpChg>
        <pc:grpChg chg="del">
          <ac:chgData name="김 민식" userId="0382b30860c3fb50" providerId="LiveId" clId="{E5FB9C73-E1FB-4970-B4DF-A5B1ABC960F1}" dt="2021-04-27T18:01:46.072" v="11569" actId="478"/>
          <ac:grpSpMkLst>
            <pc:docMk/>
            <pc:sldMk cId="1919158493" sldId="342"/>
            <ac:grpSpMk id="31" creationId="{CD17D58C-48C5-4BEF-837F-C1D73688D933}"/>
          </ac:grpSpMkLst>
        </pc:grpChg>
        <pc:grpChg chg="mod">
          <ac:chgData name="김 민식" userId="0382b30860c3fb50" providerId="LiveId" clId="{E5FB9C73-E1FB-4970-B4DF-A5B1ABC960F1}" dt="2021-04-27T18:13:18.575" v="12188" actId="1076"/>
          <ac:grpSpMkLst>
            <pc:docMk/>
            <pc:sldMk cId="1919158493" sldId="342"/>
            <ac:grpSpMk id="37" creationId="{4C236C70-217B-48A6-A554-5340B2463226}"/>
          </ac:grpSpMkLst>
        </pc:grpChg>
        <pc:cxnChg chg="mod">
          <ac:chgData name="김 민식" userId="0382b30860c3fb50" providerId="LiveId" clId="{E5FB9C73-E1FB-4970-B4DF-A5B1ABC960F1}" dt="2021-04-27T18:02:20.419" v="11575" actId="1076"/>
          <ac:cxnSpMkLst>
            <pc:docMk/>
            <pc:sldMk cId="1919158493" sldId="342"/>
            <ac:cxnSpMk id="38" creationId="{7D6E3E70-D161-4C64-B7D9-A8D4EF7E8812}"/>
          </ac:cxnSpMkLst>
        </pc:cxnChg>
        <pc:cxnChg chg="mod">
          <ac:chgData name="김 민식" userId="0382b30860c3fb50" providerId="LiveId" clId="{E5FB9C73-E1FB-4970-B4DF-A5B1ABC960F1}" dt="2021-04-27T18:13:28.477" v="12191" actId="1076"/>
          <ac:cxnSpMkLst>
            <pc:docMk/>
            <pc:sldMk cId="1919158493" sldId="342"/>
            <ac:cxnSpMk id="39" creationId="{B09A40EC-5A2E-4275-9490-8A0660916F3D}"/>
          </ac:cxnSpMkLst>
        </pc:cxnChg>
      </pc:sldChg>
      <pc:sldChg chg="new del">
        <pc:chgData name="김 민식" userId="0382b30860c3fb50" providerId="LiveId" clId="{E5FB9C73-E1FB-4970-B4DF-A5B1ABC960F1}" dt="2021-04-27T19:12:30.074" v="15098" actId="47"/>
        <pc:sldMkLst>
          <pc:docMk/>
          <pc:sldMk cId="2384417216" sldId="343"/>
        </pc:sldMkLst>
      </pc:sldChg>
      <pc:sldChg chg="addSp delSp modSp new del mod">
        <pc:chgData name="김 민식" userId="0382b30860c3fb50" providerId="LiveId" clId="{E5FB9C73-E1FB-4970-B4DF-A5B1ABC960F1}" dt="2021-04-28T06:00:08.628" v="26315" actId="47"/>
        <pc:sldMkLst>
          <pc:docMk/>
          <pc:sldMk cId="3025940985" sldId="343"/>
        </pc:sldMkLst>
        <pc:spChg chg="mod">
          <ac:chgData name="김 민식" userId="0382b30860c3fb50" providerId="LiveId" clId="{E5FB9C73-E1FB-4970-B4DF-A5B1ABC960F1}" dt="2021-04-28T02:46:54.822" v="23901" actId="20577"/>
          <ac:spMkLst>
            <pc:docMk/>
            <pc:sldMk cId="3025940985" sldId="343"/>
            <ac:spMk id="4" creationId="{B2E3604E-4375-45EA-8799-6B41F0B7A495}"/>
          </ac:spMkLst>
        </pc:spChg>
        <pc:spChg chg="mod">
          <ac:chgData name="김 민식" userId="0382b30860c3fb50" providerId="LiveId" clId="{E5FB9C73-E1FB-4970-B4DF-A5B1ABC960F1}" dt="2021-04-27T19:25:33.401" v="15971" actId="113"/>
          <ac:spMkLst>
            <pc:docMk/>
            <pc:sldMk cId="3025940985" sldId="343"/>
            <ac:spMk id="5" creationId="{BC3C8108-3B28-4EDC-9EA6-117CE1DDD06C}"/>
          </ac:spMkLst>
        </pc:spChg>
        <pc:grpChg chg="add mod">
          <ac:chgData name="김 민식" userId="0382b30860c3fb50" providerId="LiveId" clId="{E5FB9C73-E1FB-4970-B4DF-A5B1ABC960F1}" dt="2021-04-27T19:25:26.310" v="15966"/>
          <ac:grpSpMkLst>
            <pc:docMk/>
            <pc:sldMk cId="3025940985" sldId="343"/>
            <ac:grpSpMk id="3" creationId="{E494CA18-880A-4CD1-8E54-38C05D20C050}"/>
          </ac:grpSpMkLst>
        </pc:grpChg>
        <pc:graphicFrameChg chg="add del mod modGraphic">
          <ac:chgData name="김 민식" userId="0382b30860c3fb50" providerId="LiveId" clId="{E5FB9C73-E1FB-4970-B4DF-A5B1ABC960F1}" dt="2021-04-28T05:59:33.307" v="26305" actId="14100"/>
          <ac:graphicFrameMkLst>
            <pc:docMk/>
            <pc:sldMk cId="3025940985" sldId="343"/>
            <ac:graphicFrameMk id="2" creationId="{4D136FA2-7230-4F44-8639-1242D855BC26}"/>
          </ac:graphicFrameMkLst>
        </pc:graphicFrameChg>
      </pc:sldChg>
      <pc:sldChg chg="new del">
        <pc:chgData name="김 민식" userId="0382b30860c3fb50" providerId="LiveId" clId="{E5FB9C73-E1FB-4970-B4DF-A5B1ABC960F1}" dt="2021-04-27T19:10:52.895" v="15011" actId="680"/>
        <pc:sldMkLst>
          <pc:docMk/>
          <pc:sldMk cId="1373174300" sldId="344"/>
        </pc:sldMkLst>
      </pc:sldChg>
      <pc:sldChg chg="addSp delSp modSp add mod">
        <pc:chgData name="김 민식" userId="0382b30860c3fb50" providerId="LiveId" clId="{E5FB9C73-E1FB-4970-B4DF-A5B1ABC960F1}" dt="2021-04-28T01:51:11.656" v="21653" actId="113"/>
        <pc:sldMkLst>
          <pc:docMk/>
          <pc:sldMk cId="4259325645" sldId="344"/>
        </pc:sldMkLst>
        <pc:spChg chg="mod">
          <ac:chgData name="김 민식" userId="0382b30860c3fb50" providerId="LiveId" clId="{E5FB9C73-E1FB-4970-B4DF-A5B1ABC960F1}" dt="2021-04-27T23:01:33.946" v="20414" actId="20577"/>
          <ac:spMkLst>
            <pc:docMk/>
            <pc:sldMk cId="4259325645" sldId="344"/>
            <ac:spMk id="5" creationId="{D147B53F-2F59-4DE5-AA8F-AA8D25504F5E}"/>
          </ac:spMkLst>
        </pc:spChg>
        <pc:spChg chg="mod">
          <ac:chgData name="김 민식" userId="0382b30860c3fb50" providerId="LiveId" clId="{E5FB9C73-E1FB-4970-B4DF-A5B1ABC960F1}" dt="2021-04-27T22:55:44.362" v="20051"/>
          <ac:spMkLst>
            <pc:docMk/>
            <pc:sldMk cId="4259325645" sldId="344"/>
            <ac:spMk id="6" creationId="{1975AF53-B387-4A41-80A4-96C0E8BBD181}"/>
          </ac:spMkLst>
        </pc:spChg>
        <pc:spChg chg="mod">
          <ac:chgData name="김 민식" userId="0382b30860c3fb50" providerId="LiveId" clId="{E5FB9C73-E1FB-4970-B4DF-A5B1ABC960F1}" dt="2021-04-28T01:51:11.656" v="21653" actId="113"/>
          <ac:spMkLst>
            <pc:docMk/>
            <pc:sldMk cId="4259325645" sldId="344"/>
            <ac:spMk id="11" creationId="{4FADFFB4-CC48-4DE5-A9DC-EDCDA8C6926E}"/>
          </ac:spMkLst>
        </pc:spChg>
        <pc:spChg chg="mod">
          <ac:chgData name="김 민식" userId="0382b30860c3fb50" providerId="LiveId" clId="{E5FB9C73-E1FB-4970-B4DF-A5B1ABC960F1}" dt="2021-04-28T01:51:11.656" v="21653" actId="113"/>
          <ac:spMkLst>
            <pc:docMk/>
            <pc:sldMk cId="4259325645" sldId="344"/>
            <ac:spMk id="12" creationId="{194E0270-62FA-4ED2-BFE9-50C3690DF04C}"/>
          </ac:spMkLst>
        </pc:spChg>
        <pc:spChg chg="mod">
          <ac:chgData name="김 민식" userId="0382b30860c3fb50" providerId="LiveId" clId="{E5FB9C73-E1FB-4970-B4DF-A5B1ABC960F1}" dt="2021-04-28T01:51:11.656" v="21653" actId="113"/>
          <ac:spMkLst>
            <pc:docMk/>
            <pc:sldMk cId="4259325645" sldId="344"/>
            <ac:spMk id="13" creationId="{BDA65034-8BE6-49CC-9A4F-9D7CA116C43E}"/>
          </ac:spMkLst>
        </pc:spChg>
        <pc:picChg chg="del">
          <ac:chgData name="김 민식" userId="0382b30860c3fb50" providerId="LiveId" clId="{E5FB9C73-E1FB-4970-B4DF-A5B1ABC960F1}" dt="2021-04-27T22:55:36.973" v="20045" actId="478"/>
          <ac:picMkLst>
            <pc:docMk/>
            <pc:sldMk cId="4259325645" sldId="344"/>
            <ac:picMk id="10" creationId="{EEA92CA0-FA04-474D-B0B6-421B9D62ECE0}"/>
          </ac:picMkLst>
        </pc:picChg>
        <pc:picChg chg="add mod">
          <ac:chgData name="김 민식" userId="0382b30860c3fb50" providerId="LiveId" clId="{E5FB9C73-E1FB-4970-B4DF-A5B1ABC960F1}" dt="2021-04-27T22:55:41.557" v="20047" actId="1076"/>
          <ac:picMkLst>
            <pc:docMk/>
            <pc:sldMk cId="4259325645" sldId="344"/>
            <ac:picMk id="15" creationId="{EC03D0EE-B662-4FDE-86F2-6730C7DA60FA}"/>
          </ac:picMkLst>
        </pc:picChg>
      </pc:sldChg>
      <pc:sldChg chg="addSp delSp modSp add mod">
        <pc:chgData name="김 민식" userId="0382b30860c3fb50" providerId="LiveId" clId="{E5FB9C73-E1FB-4970-B4DF-A5B1ABC960F1}" dt="2021-04-28T05:53:26.353" v="25924" actId="164"/>
        <pc:sldMkLst>
          <pc:docMk/>
          <pc:sldMk cId="3090044336" sldId="345"/>
        </pc:sldMkLst>
        <pc:spChg chg="add del mod">
          <ac:chgData name="김 민식" userId="0382b30860c3fb50" providerId="LiveId" clId="{E5FB9C73-E1FB-4970-B4DF-A5B1ABC960F1}" dt="2021-04-28T05:53:10.542" v="25919" actId="1076"/>
          <ac:spMkLst>
            <pc:docMk/>
            <pc:sldMk cId="3090044336" sldId="345"/>
            <ac:spMk id="2" creationId="{1692A3AE-A5D9-4C32-AE95-AD918C49D04E}"/>
          </ac:spMkLst>
        </pc:spChg>
        <pc:spChg chg="mod">
          <ac:chgData name="김 민식" userId="0382b30860c3fb50" providerId="LiveId" clId="{E5FB9C73-E1FB-4970-B4DF-A5B1ABC960F1}" dt="2021-04-28T05:53:06.058" v="25916" actId="20577"/>
          <ac:spMkLst>
            <pc:docMk/>
            <pc:sldMk cId="3090044336" sldId="345"/>
            <ac:spMk id="11" creationId="{FB7790D5-1685-4A82-9979-2892E1A17CF6}"/>
          </ac:spMkLst>
        </pc:spChg>
        <pc:spChg chg="mod ord topLvl">
          <ac:chgData name="김 민식" userId="0382b30860c3fb50" providerId="LiveId" clId="{E5FB9C73-E1FB-4970-B4DF-A5B1ABC960F1}" dt="2021-04-28T05:53:26.353" v="25924" actId="164"/>
          <ac:spMkLst>
            <pc:docMk/>
            <pc:sldMk cId="3090044336" sldId="345"/>
            <ac:spMk id="14" creationId="{7EA7D454-2223-48F3-AF22-4BC22410399F}"/>
          </ac:spMkLst>
        </pc:spChg>
        <pc:spChg chg="del">
          <ac:chgData name="김 민식" userId="0382b30860c3fb50" providerId="LiveId" clId="{E5FB9C73-E1FB-4970-B4DF-A5B1ABC960F1}" dt="2021-04-28T02:16:29.686" v="22558" actId="478"/>
          <ac:spMkLst>
            <pc:docMk/>
            <pc:sldMk cId="3090044336" sldId="345"/>
            <ac:spMk id="18" creationId="{C91FB62C-7761-495C-9FAF-BD386F59AC25}"/>
          </ac:spMkLst>
        </pc:spChg>
        <pc:spChg chg="add mod">
          <ac:chgData name="김 민식" userId="0382b30860c3fb50" providerId="LiveId" clId="{E5FB9C73-E1FB-4970-B4DF-A5B1ABC960F1}" dt="2021-04-28T05:53:09.162" v="25918" actId="1076"/>
          <ac:spMkLst>
            <pc:docMk/>
            <pc:sldMk cId="3090044336" sldId="345"/>
            <ac:spMk id="21" creationId="{7EA5653C-E5E3-4B96-AF1C-B53186F29545}"/>
          </ac:spMkLst>
        </pc:spChg>
        <pc:grpChg chg="add mod">
          <ac:chgData name="김 민식" userId="0382b30860c3fb50" providerId="LiveId" clId="{E5FB9C73-E1FB-4970-B4DF-A5B1ABC960F1}" dt="2021-04-28T05:53:26.353" v="25924" actId="164"/>
          <ac:grpSpMkLst>
            <pc:docMk/>
            <pc:sldMk cId="3090044336" sldId="345"/>
            <ac:grpSpMk id="17" creationId="{251C8F75-3021-4B5F-BBDA-68BD46BD50E1}"/>
          </ac:grpSpMkLst>
        </pc:grpChg>
        <pc:grpChg chg="del mod">
          <ac:chgData name="김 민식" userId="0382b30860c3fb50" providerId="LiveId" clId="{E5FB9C73-E1FB-4970-B4DF-A5B1ABC960F1}" dt="2021-04-28T05:52:01.306" v="25880" actId="478"/>
          <ac:grpSpMkLst>
            <pc:docMk/>
            <pc:sldMk cId="3090044336" sldId="345"/>
            <ac:grpSpMk id="19" creationId="{79728B4E-D079-4B1F-B3D0-B7DF53EA9A47}"/>
          </ac:grpSpMkLst>
        </pc:grpChg>
        <pc:grpChg chg="del">
          <ac:chgData name="김 민식" userId="0382b30860c3fb50" providerId="LiveId" clId="{E5FB9C73-E1FB-4970-B4DF-A5B1ABC960F1}" dt="2021-04-28T02:16:29.686" v="22558" actId="478"/>
          <ac:grpSpMkLst>
            <pc:docMk/>
            <pc:sldMk cId="3090044336" sldId="345"/>
            <ac:grpSpMk id="20" creationId="{40E70CDA-9501-460B-AF99-F7B0546DBC9F}"/>
          </ac:grpSpMkLst>
        </pc:grpChg>
        <pc:picChg chg="del mod topLvl">
          <ac:chgData name="김 민식" userId="0382b30860c3fb50" providerId="LiveId" clId="{E5FB9C73-E1FB-4970-B4DF-A5B1ABC960F1}" dt="2021-04-28T05:52:01.306" v="25880" actId="478"/>
          <ac:picMkLst>
            <pc:docMk/>
            <pc:sldMk cId="3090044336" sldId="345"/>
            <ac:picMk id="10" creationId="{F5484BC2-E8B7-4492-B820-E506375E03AD}"/>
          </ac:picMkLst>
        </pc:picChg>
        <pc:picChg chg="add mod ord">
          <ac:chgData name="김 민식" userId="0382b30860c3fb50" providerId="LiveId" clId="{E5FB9C73-E1FB-4970-B4DF-A5B1ABC960F1}" dt="2021-04-28T05:53:26.353" v="25924" actId="164"/>
          <ac:picMkLst>
            <pc:docMk/>
            <pc:sldMk cId="3090044336" sldId="345"/>
            <ac:picMk id="13" creationId="{BC591977-B374-412F-AFC1-87CF79099654}"/>
          </ac:picMkLst>
        </pc:picChg>
        <pc:picChg chg="add mod">
          <ac:chgData name="김 민식" userId="0382b30860c3fb50" providerId="LiveId" clId="{E5FB9C73-E1FB-4970-B4DF-A5B1ABC960F1}" dt="2021-04-28T05:52:41.864" v="25899" actId="1076"/>
          <ac:picMkLst>
            <pc:docMk/>
            <pc:sldMk cId="3090044336" sldId="345"/>
            <ac:picMk id="16" creationId="{B2502C0B-A5B1-4C68-B962-FCF81CA1BD0F}"/>
          </ac:picMkLst>
        </pc:picChg>
        <pc:picChg chg="add mod">
          <ac:chgData name="김 민식" userId="0382b30860c3fb50" providerId="LiveId" clId="{E5FB9C73-E1FB-4970-B4DF-A5B1ABC960F1}" dt="2021-04-28T05:53:11.419" v="25920" actId="1076"/>
          <ac:picMkLst>
            <pc:docMk/>
            <pc:sldMk cId="3090044336" sldId="345"/>
            <ac:picMk id="22" creationId="{83D27481-CAB1-4AF0-BA89-F49D5E29D0E5}"/>
          </ac:picMkLst>
        </pc:picChg>
      </pc:sldChg>
      <pc:sldChg chg="addSp delSp modSp new mod">
        <pc:chgData name="김 민식" userId="0382b30860c3fb50" providerId="LiveId" clId="{E5FB9C73-E1FB-4970-B4DF-A5B1ABC960F1}" dt="2021-04-28T07:15:21.456" v="32393" actId="20577"/>
        <pc:sldMkLst>
          <pc:docMk/>
          <pc:sldMk cId="1604335245" sldId="346"/>
        </pc:sldMkLst>
        <pc:spChg chg="add mod">
          <ac:chgData name="김 민식" userId="0382b30860c3fb50" providerId="LiveId" clId="{E5FB9C73-E1FB-4970-B4DF-A5B1ABC960F1}" dt="2021-04-28T07:15:21.456" v="32393" actId="20577"/>
          <ac:spMkLst>
            <pc:docMk/>
            <pc:sldMk cId="1604335245" sldId="346"/>
            <ac:spMk id="5" creationId="{0E29EED4-1A94-4A21-8BAB-8F868F028586}"/>
          </ac:spMkLst>
        </pc:spChg>
        <pc:spChg chg="del mod topLvl">
          <ac:chgData name="김 민식" userId="0382b30860c3fb50" providerId="LiveId" clId="{E5FB9C73-E1FB-4970-B4DF-A5B1ABC960F1}" dt="2021-04-28T02:46:46.239" v="23893" actId="478"/>
          <ac:spMkLst>
            <pc:docMk/>
            <pc:sldMk cId="1604335245" sldId="346"/>
            <ac:spMk id="5" creationId="{4696F257-0BFB-4827-9569-AE2868802BE0}"/>
          </ac:spMkLst>
        </pc:spChg>
        <pc:spChg chg="del mod">
          <ac:chgData name="김 민식" userId="0382b30860c3fb50" providerId="LiveId" clId="{E5FB9C73-E1FB-4970-B4DF-A5B1ABC960F1}" dt="2021-04-28T02:46:44.495" v="23891" actId="478"/>
          <ac:spMkLst>
            <pc:docMk/>
            <pc:sldMk cId="1604335245" sldId="346"/>
            <ac:spMk id="6" creationId="{982D681C-B2B0-457A-9B18-12CE07A47CE8}"/>
          </ac:spMkLst>
        </pc:spChg>
        <pc:spChg chg="mod">
          <ac:chgData name="김 민식" userId="0382b30860c3fb50" providerId="LiveId" clId="{E5FB9C73-E1FB-4970-B4DF-A5B1ABC960F1}" dt="2021-04-28T02:46:39.704" v="23878" actId="20577"/>
          <ac:spMkLst>
            <pc:docMk/>
            <pc:sldMk cId="1604335245" sldId="346"/>
            <ac:spMk id="7" creationId="{9CAF4973-3C00-4C17-BD41-B51CF0EC5BA1}"/>
          </ac:spMkLst>
        </pc:spChg>
        <pc:spChg chg="mod">
          <ac:chgData name="김 민식" userId="0382b30860c3fb50" providerId="LiveId" clId="{E5FB9C73-E1FB-4970-B4DF-A5B1ABC960F1}" dt="2021-04-28T02:46:43.393" v="23890"/>
          <ac:spMkLst>
            <pc:docMk/>
            <pc:sldMk cId="1604335245" sldId="346"/>
            <ac:spMk id="8" creationId="{C856509F-09AF-409E-9B91-A7317A0929EA}"/>
          </ac:spMkLst>
        </pc:spChg>
        <pc:grpChg chg="add del mod">
          <ac:chgData name="김 민식" userId="0382b30860c3fb50" providerId="LiveId" clId="{E5FB9C73-E1FB-4970-B4DF-A5B1ABC960F1}" dt="2021-04-28T02:46:46.239" v="23893" actId="478"/>
          <ac:grpSpMkLst>
            <pc:docMk/>
            <pc:sldMk cId="1604335245" sldId="346"/>
            <ac:grpSpMk id="2" creationId="{5DBD712C-2A00-47D1-AE3E-0EDCE46AF09F}"/>
          </ac:grpSpMkLst>
        </pc:grpChg>
        <pc:grpChg chg="mod topLvl">
          <ac:chgData name="김 민식" userId="0382b30860c3fb50" providerId="LiveId" clId="{E5FB9C73-E1FB-4970-B4DF-A5B1ABC960F1}" dt="2021-04-28T07:14:17.254" v="32119" actId="1076"/>
          <ac:grpSpMkLst>
            <pc:docMk/>
            <pc:sldMk cId="1604335245" sldId="346"/>
            <ac:grpSpMk id="3" creationId="{F727BF18-33A7-412C-A4F1-78C3730AC01E}"/>
          </ac:grpSpMkLst>
        </pc:grpChg>
        <pc:grpChg chg="del mod">
          <ac:chgData name="김 민식" userId="0382b30860c3fb50" providerId="LiveId" clId="{E5FB9C73-E1FB-4970-B4DF-A5B1ABC960F1}" dt="2021-04-28T02:46:44.495" v="23891" actId="478"/>
          <ac:grpSpMkLst>
            <pc:docMk/>
            <pc:sldMk cId="1604335245" sldId="346"/>
            <ac:grpSpMk id="4" creationId="{559633D7-8B95-4732-9112-38FA8E0C4D5E}"/>
          </ac:grpSpMkLst>
        </pc:grpChg>
      </pc:sldChg>
      <pc:sldChg chg="new del">
        <pc:chgData name="김 민식" userId="0382b30860c3fb50" providerId="LiveId" clId="{E5FB9C73-E1FB-4970-B4DF-A5B1ABC960F1}" dt="2021-04-28T02:44:08.893" v="23845" actId="47"/>
        <pc:sldMkLst>
          <pc:docMk/>
          <pc:sldMk cId="3206293414" sldId="346"/>
        </pc:sldMkLst>
      </pc:sldChg>
      <pc:sldChg chg="addSp delSp modSp add mod">
        <pc:chgData name="김 민식" userId="0382b30860c3fb50" providerId="LiveId" clId="{E5FB9C73-E1FB-4970-B4DF-A5B1ABC960F1}" dt="2021-04-28T06:41:40.278" v="29638" actId="20577"/>
        <pc:sldMkLst>
          <pc:docMk/>
          <pc:sldMk cId="2270600021" sldId="347"/>
        </pc:sldMkLst>
        <pc:spChg chg="mod">
          <ac:chgData name="김 민식" userId="0382b30860c3fb50" providerId="LiveId" clId="{E5FB9C73-E1FB-4970-B4DF-A5B1ABC960F1}" dt="2021-04-28T05:05:11.522" v="25793" actId="20577"/>
          <ac:spMkLst>
            <pc:docMk/>
            <pc:sldMk cId="2270600021" sldId="347"/>
            <ac:spMk id="5" creationId="{89FC1A8F-1A4D-43C0-BFBC-BA6D9F8B1F90}"/>
          </ac:spMkLst>
        </pc:spChg>
        <pc:spChg chg="mod">
          <ac:chgData name="김 민식" userId="0382b30860c3fb50" providerId="LiveId" clId="{E5FB9C73-E1FB-4970-B4DF-A5B1ABC960F1}" dt="2021-04-28T06:32:16.941" v="28805" actId="1076"/>
          <ac:spMkLst>
            <pc:docMk/>
            <pc:sldMk cId="2270600021" sldId="347"/>
            <ac:spMk id="9" creationId="{28ADB8CB-5696-443C-AEE7-02AD9DB51987}"/>
          </ac:spMkLst>
        </pc:spChg>
        <pc:spChg chg="del mod">
          <ac:chgData name="김 민식" userId="0382b30860c3fb50" providerId="LiveId" clId="{E5FB9C73-E1FB-4970-B4DF-A5B1ABC960F1}" dt="2021-04-28T06:32:24.322" v="28809" actId="478"/>
          <ac:spMkLst>
            <pc:docMk/>
            <pc:sldMk cId="2270600021" sldId="347"/>
            <ac:spMk id="11" creationId="{B51A9827-F4F5-4F35-9A4C-57F7E8891DC0}"/>
          </ac:spMkLst>
        </pc:spChg>
        <pc:spChg chg="add mod">
          <ac:chgData name="김 민식" userId="0382b30860c3fb50" providerId="LiveId" clId="{E5FB9C73-E1FB-4970-B4DF-A5B1ABC960F1}" dt="2021-04-28T06:41:40.278" v="29638" actId="20577"/>
          <ac:spMkLst>
            <pc:docMk/>
            <pc:sldMk cId="2270600021" sldId="347"/>
            <ac:spMk id="12" creationId="{C57FBFCC-BFEC-4615-84AF-006A0EB7C5B2}"/>
          </ac:spMkLst>
        </pc:spChg>
        <pc:spChg chg="del mod">
          <ac:chgData name="김 민식" userId="0382b30860c3fb50" providerId="LiveId" clId="{E5FB9C73-E1FB-4970-B4DF-A5B1ABC960F1}" dt="2021-04-28T06:20:47.742" v="27922" actId="478"/>
          <ac:spMkLst>
            <pc:docMk/>
            <pc:sldMk cId="2270600021" sldId="347"/>
            <ac:spMk id="14" creationId="{05CE9822-A0C1-4EAF-A258-EDBBADDAF510}"/>
          </ac:spMkLst>
        </pc:spChg>
        <pc:graphicFrameChg chg="mod modGraphic">
          <ac:chgData name="김 민식" userId="0382b30860c3fb50" providerId="LiveId" clId="{E5FB9C73-E1FB-4970-B4DF-A5B1ABC960F1}" dt="2021-04-28T06:32:18.557" v="28806" actId="1076"/>
          <ac:graphicFrameMkLst>
            <pc:docMk/>
            <pc:sldMk cId="2270600021" sldId="347"/>
            <ac:graphicFrameMk id="10" creationId="{90FA44D2-4AAA-46CC-B845-369501F27E13}"/>
          </ac:graphicFrameMkLst>
        </pc:graphicFrameChg>
      </pc:sldChg>
      <pc:sldChg chg="addSp delSp modSp new mod ord">
        <pc:chgData name="김 민식" userId="0382b30860c3fb50" providerId="LiveId" clId="{E5FB9C73-E1FB-4970-B4DF-A5B1ABC960F1}" dt="2021-04-28T05:59:18.354" v="26303" actId="14100"/>
        <pc:sldMkLst>
          <pc:docMk/>
          <pc:sldMk cId="1764723308" sldId="348"/>
        </pc:sldMkLst>
        <pc:spChg chg="mod">
          <ac:chgData name="김 민식" userId="0382b30860c3fb50" providerId="LiveId" clId="{E5FB9C73-E1FB-4970-B4DF-A5B1ABC960F1}" dt="2021-04-28T05:53:47.713" v="25930" actId="20577"/>
          <ac:spMkLst>
            <pc:docMk/>
            <pc:sldMk cId="1764723308" sldId="348"/>
            <ac:spMk id="3" creationId="{280FC60C-D24D-4AEC-BEB0-415874D439AF}"/>
          </ac:spMkLst>
        </pc:spChg>
        <pc:spChg chg="mod">
          <ac:chgData name="김 민식" userId="0382b30860c3fb50" providerId="LiveId" clId="{E5FB9C73-E1FB-4970-B4DF-A5B1ABC960F1}" dt="2021-04-28T05:53:53.318" v="25958"/>
          <ac:spMkLst>
            <pc:docMk/>
            <pc:sldMk cId="1764723308" sldId="348"/>
            <ac:spMk id="4" creationId="{FE841CC3-6DF9-4357-9EB6-60C560620DD3}"/>
          </ac:spMkLst>
        </pc:spChg>
        <pc:grpChg chg="add mod">
          <ac:chgData name="김 민식" userId="0382b30860c3fb50" providerId="LiveId" clId="{E5FB9C73-E1FB-4970-B4DF-A5B1ABC960F1}" dt="2021-04-28T05:53:44.400" v="25928"/>
          <ac:grpSpMkLst>
            <pc:docMk/>
            <pc:sldMk cId="1764723308" sldId="348"/>
            <ac:grpSpMk id="2" creationId="{8D8CD129-B5E6-4E0B-BA74-46644DD7D7D2}"/>
          </ac:grpSpMkLst>
        </pc:grpChg>
        <pc:graphicFrameChg chg="add del mod modGraphic">
          <ac:chgData name="김 민식" userId="0382b30860c3fb50" providerId="LiveId" clId="{E5FB9C73-E1FB-4970-B4DF-A5B1ABC960F1}" dt="2021-04-28T05:59:18.354" v="26303" actId="14100"/>
          <ac:graphicFrameMkLst>
            <pc:docMk/>
            <pc:sldMk cId="1764723308" sldId="348"/>
            <ac:graphicFrameMk id="5" creationId="{BF85C3F9-6FD2-4EC5-B215-460A21A2EA8B}"/>
          </ac:graphicFrameMkLst>
        </pc:graphicFrameChg>
      </pc:sldChg>
      <pc:sldChg chg="modSp add mod">
        <pc:chgData name="김 민식" userId="0382b30860c3fb50" providerId="LiveId" clId="{E5FB9C73-E1FB-4970-B4DF-A5B1ABC960F1}" dt="2021-04-28T07:00:03.109" v="30686" actId="122"/>
        <pc:sldMkLst>
          <pc:docMk/>
          <pc:sldMk cId="3019862510" sldId="349"/>
        </pc:sldMkLst>
        <pc:spChg chg="mod">
          <ac:chgData name="김 민식" userId="0382b30860c3fb50" providerId="LiveId" clId="{E5FB9C73-E1FB-4970-B4DF-A5B1ABC960F1}" dt="2021-04-28T06:00:11.213" v="26317" actId="20577"/>
          <ac:spMkLst>
            <pc:docMk/>
            <pc:sldMk cId="3019862510" sldId="349"/>
            <ac:spMk id="8" creationId="{A52D592B-9FEE-4032-A15A-996383FB674D}"/>
          </ac:spMkLst>
        </pc:spChg>
        <pc:graphicFrameChg chg="mod modGraphic">
          <ac:chgData name="김 민식" userId="0382b30860c3fb50" providerId="LiveId" clId="{E5FB9C73-E1FB-4970-B4DF-A5B1ABC960F1}" dt="2021-04-28T07:00:03.109" v="30686" actId="122"/>
          <ac:graphicFrameMkLst>
            <pc:docMk/>
            <pc:sldMk cId="3019862510" sldId="349"/>
            <ac:graphicFrameMk id="9" creationId="{7356ADCD-95D3-4225-9B9D-56CBA6A551DE}"/>
          </ac:graphicFrameMkLst>
        </pc:graphicFrameChg>
      </pc:sldChg>
      <pc:sldChg chg="addSp modSp new del mod">
        <pc:chgData name="김 민식" userId="0382b30860c3fb50" providerId="LiveId" clId="{E5FB9C73-E1FB-4970-B4DF-A5B1ABC960F1}" dt="2021-04-28T06:30:29.577" v="28579" actId="47"/>
        <pc:sldMkLst>
          <pc:docMk/>
          <pc:sldMk cId="1717179295" sldId="350"/>
        </pc:sldMkLst>
        <pc:spChg chg="mod">
          <ac:chgData name="김 민식" userId="0382b30860c3fb50" providerId="LiveId" clId="{E5FB9C73-E1FB-4970-B4DF-A5B1ABC960F1}" dt="2021-04-28T06:25:35.728" v="28255"/>
          <ac:spMkLst>
            <pc:docMk/>
            <pc:sldMk cId="1717179295" sldId="350"/>
            <ac:spMk id="4" creationId="{DFDB3F23-4A52-4074-BFF1-348F8DF7058A}"/>
          </ac:spMkLst>
        </pc:spChg>
        <pc:spChg chg="mod">
          <ac:chgData name="김 민식" userId="0382b30860c3fb50" providerId="LiveId" clId="{E5FB9C73-E1FB-4970-B4DF-A5B1ABC960F1}" dt="2021-04-28T06:25:31.272" v="28245"/>
          <ac:spMkLst>
            <pc:docMk/>
            <pc:sldMk cId="1717179295" sldId="350"/>
            <ac:spMk id="5" creationId="{DD83217C-B250-45F5-93F0-92160C914189}"/>
          </ac:spMkLst>
        </pc:spChg>
        <pc:spChg chg="mod">
          <ac:chgData name="김 민식" userId="0382b30860c3fb50" providerId="LiveId" clId="{E5FB9C73-E1FB-4970-B4DF-A5B1ABC960F1}" dt="2021-04-28T06:25:31.272" v="28245"/>
          <ac:spMkLst>
            <pc:docMk/>
            <pc:sldMk cId="1717179295" sldId="350"/>
            <ac:spMk id="6" creationId="{836877ED-14E1-47A2-AE88-1B7CA42092C8}"/>
          </ac:spMkLst>
        </pc:spChg>
        <pc:grpChg chg="add mod">
          <ac:chgData name="김 민식" userId="0382b30860c3fb50" providerId="LiveId" clId="{E5FB9C73-E1FB-4970-B4DF-A5B1ABC960F1}" dt="2021-04-28T06:25:31.272" v="28245"/>
          <ac:grpSpMkLst>
            <pc:docMk/>
            <pc:sldMk cId="1717179295" sldId="350"/>
            <ac:grpSpMk id="2" creationId="{CD588F51-5C0C-479E-AC4B-92379EB00CAE}"/>
          </ac:grpSpMkLst>
        </pc:grpChg>
        <pc:grpChg chg="mod">
          <ac:chgData name="김 민식" userId="0382b30860c3fb50" providerId="LiveId" clId="{E5FB9C73-E1FB-4970-B4DF-A5B1ABC960F1}" dt="2021-04-28T06:25:31.272" v="28245"/>
          <ac:grpSpMkLst>
            <pc:docMk/>
            <pc:sldMk cId="1717179295" sldId="350"/>
            <ac:grpSpMk id="3" creationId="{4EDE0E97-FCA4-4F40-A193-42F66A2AA26F}"/>
          </ac:grpSpMkLst>
        </pc:grpChg>
      </pc:sldChg>
      <pc:sldChg chg="new del">
        <pc:chgData name="김 민식" userId="0382b30860c3fb50" providerId="LiveId" clId="{E5FB9C73-E1FB-4970-B4DF-A5B1ABC960F1}" dt="2021-04-28T06:21:20.267" v="27941" actId="47"/>
        <pc:sldMkLst>
          <pc:docMk/>
          <pc:sldMk cId="3414988899" sldId="35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02C64AE3-DFF4-46E7-B32E-209FED48899E}" type="datetimeFigureOut">
              <a:rPr lang="ko-KR" altLang="en-US" smtClean="0"/>
              <a:pPr/>
              <a:t>2021-04-28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90971576-F7DE-4720-9A0B-3B59D3DBF59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배달의민족 한나체 Air" panose="020B0600000101010101" pitchFamily="50" charset="-127"/>
        <a:ea typeface="배달의민족 한나체 Air" panose="020B0600000101010101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1" i="0" kern="1200" dirty="0">
                <a:solidFill>
                  <a:schemeClr val="tx1"/>
                </a:solidFill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http://minheeblog.tistory.com/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1" i="0" kern="1200" dirty="0">
                <a:solidFill>
                  <a:schemeClr val="tx1"/>
                </a:solidFill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97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en-US" altLang="ko-KR" sz="1200" b="1" i="0" kern="12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70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endParaRPr lang="en-US" altLang="ko-KR" sz="1200" b="1" i="0" kern="12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475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399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9468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altLang="ko-KR" sz="1200" b="1" i="0" kern="1200" dirty="0">
                <a:solidFill>
                  <a:schemeClr val="tx1"/>
                </a:solidFill>
                <a:cs typeface="+mn-cs"/>
              </a:rPr>
              <a:t>http://minheeblog.tistory.com/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971576-F7DE-4720-9A0B-3B59D3DBF592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44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E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B977C2D9-3032-4E61-9BEE-44735DF7A43D}" type="datetimeFigureOut">
              <a:rPr lang="ko-KR" altLang="en-US" smtClean="0"/>
              <a:pPr/>
              <a:t>2021-04-28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defRPr>
            </a:lvl1pPr>
          </a:lstStyle>
          <a:p>
            <a:fld id="{20FEC12B-21B3-432E-9C49-F4817F4CD0F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배달의민족 한나체 Air" panose="020B0600000101010101" pitchFamily="50" charset="-127"/>
          <a:ea typeface="배달의민족 한나체 Air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morningcoding.tistory.com/entry/Keras%EB%A5%BC-%EC%9D%B4%EC%9A%A9%ED%95%9C-%EB%B3%B4%EC%8A%A4%ED%84%B4-%EC%A3%BC%ED%83%9D%EA%B0%80%EA%B2%A9-%EC%98%88%EC%B8%A1-K-Fold" TargetMode="External"/><Relationship Id="rId3" Type="http://schemas.openxmlformats.org/officeDocument/2006/relationships/hyperlink" Target="https://ebbnflow.tistory.com/246" TargetMode="External"/><Relationship Id="rId7" Type="http://schemas.openxmlformats.org/officeDocument/2006/relationships/hyperlink" Target="https://foreverhappiness.tistory.com/36" TargetMode="External"/><Relationship Id="rId2" Type="http://schemas.openxmlformats.org/officeDocument/2006/relationships/hyperlink" Target="https://m.blog.naver.com/PostView.nhn?blogId=jangsam24&amp;logNo=221389314127&amp;proxyReferer=https:%2F%2Fwww.google.com%2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han-lab.tistory.com/27" TargetMode="External"/><Relationship Id="rId5" Type="http://schemas.openxmlformats.org/officeDocument/2006/relationships/hyperlink" Target="http://bongholee.com/2019/02/til-%EC%A0%84%EC%B2%98%EB%A6%AC%EC%8B%9C-meta-%EC%83%9D%EC%84%B1-undersampling-imputer/" TargetMode="External"/><Relationship Id="rId10" Type="http://schemas.openxmlformats.org/officeDocument/2006/relationships/hyperlink" Target="https://wikidocs.net/30708" TargetMode="External"/><Relationship Id="rId4" Type="http://schemas.openxmlformats.org/officeDocument/2006/relationships/hyperlink" Target="https://wikidocs.net/21693" TargetMode="External"/><Relationship Id="rId9" Type="http://schemas.openxmlformats.org/officeDocument/2006/relationships/hyperlink" Target="https://3months.tistory.com/424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379" y="2132856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중간고사 보고서</a:t>
            </a:r>
            <a:endParaRPr lang="en-US" altLang="ko-KR" sz="48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4" name="순서도: 논리합 73"/>
          <p:cNvSpPr/>
          <p:nvPr/>
        </p:nvSpPr>
        <p:spPr>
          <a:xfrm>
            <a:off x="179512" y="259030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5" name="순서도: 논리합 74"/>
          <p:cNvSpPr/>
          <p:nvPr/>
        </p:nvSpPr>
        <p:spPr>
          <a:xfrm>
            <a:off x="8748464" y="26055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269831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270950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D14C-7B6F-436E-B15C-29B71FB2809C}"/>
              </a:ext>
            </a:extLst>
          </p:cNvPr>
          <p:cNvGrpSpPr/>
          <p:nvPr/>
        </p:nvGrpSpPr>
        <p:grpSpPr>
          <a:xfrm>
            <a:off x="2752419" y="2855184"/>
            <a:ext cx="3744416" cy="461665"/>
            <a:chOff x="2699792" y="2823319"/>
            <a:chExt cx="3744416" cy="461665"/>
          </a:xfrm>
        </p:grpSpPr>
        <p:grpSp>
          <p:nvGrpSpPr>
            <p:cNvPr id="90" name="그룹 89"/>
            <p:cNvGrpSpPr/>
            <p:nvPr/>
          </p:nvGrpSpPr>
          <p:grpSpPr>
            <a:xfrm>
              <a:off x="2699792" y="2852936"/>
              <a:ext cx="3744416" cy="432048"/>
              <a:chOff x="2699792" y="2852936"/>
              <a:chExt cx="3744416" cy="50405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2987824" y="2852936"/>
                <a:ext cx="3456384" cy="504056"/>
                <a:chOff x="899592" y="2060848"/>
                <a:chExt cx="3456384" cy="504056"/>
              </a:xfrm>
            </p:grpSpPr>
            <p:sp>
              <p:nvSpPr>
                <p:cNvPr id="87" name="직사각형 86"/>
                <p:cNvSpPr/>
                <p:nvPr/>
              </p:nvSpPr>
              <p:spPr>
                <a:xfrm>
                  <a:off x="899592" y="2060848"/>
                  <a:ext cx="3240360" cy="5040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88" name="타원 87"/>
                <p:cNvSpPr/>
                <p:nvPr/>
              </p:nvSpPr>
              <p:spPr>
                <a:xfrm>
                  <a:off x="3851920" y="2060848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</p:grpSp>
          <p:sp>
            <p:nvSpPr>
              <p:cNvPr id="89" name="타원 88"/>
              <p:cNvSpPr/>
              <p:nvPr/>
            </p:nvSpPr>
            <p:spPr>
              <a:xfrm>
                <a:off x="2699792" y="2852936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2987824" y="2823319"/>
              <a:ext cx="3168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spc="-150" dirty="0">
                  <a:solidFill>
                    <a:schemeClr val="tx2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제주도 렌터카 리뷰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962E10-627A-4A21-B78E-7AF9507348A4}"/>
              </a:ext>
            </a:extLst>
          </p:cNvPr>
          <p:cNvSpPr txBox="1"/>
          <p:nvPr/>
        </p:nvSpPr>
        <p:spPr>
          <a:xfrm>
            <a:off x="53752" y="5157192"/>
            <a:ext cx="90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20182793, </a:t>
            </a:r>
            <a:r>
              <a:rPr lang="ko-KR" altLang="en-US" sz="20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빅데이터 경영통계학과 김민식</a:t>
            </a:r>
            <a:endParaRPr lang="en-US" altLang="ko-KR" sz="20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C9D1306-73A5-41DA-978E-2B5C60D7C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74" y="1277305"/>
            <a:ext cx="3694947" cy="273630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BBD73A7-A0EB-4A32-9A4E-8DE4A7E2DDFE}"/>
              </a:ext>
            </a:extLst>
          </p:cNvPr>
          <p:cNvGrpSpPr/>
          <p:nvPr/>
        </p:nvGrpSpPr>
        <p:grpSpPr>
          <a:xfrm>
            <a:off x="241074" y="133178"/>
            <a:ext cx="5820110" cy="584775"/>
            <a:chOff x="241074" y="133178"/>
            <a:chExt cx="5820110" cy="58477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6497C6A-CD59-46C8-8F1A-D6465B59C91A}"/>
                </a:ext>
              </a:extLst>
            </p:cNvPr>
            <p:cNvGrpSpPr/>
            <p:nvPr/>
          </p:nvGrpSpPr>
          <p:grpSpPr>
            <a:xfrm>
              <a:off x="241074" y="133178"/>
              <a:ext cx="3754862" cy="584775"/>
              <a:chOff x="365041" y="384517"/>
              <a:chExt cx="3754862" cy="584775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CE4E7D-0D3C-48D2-A59F-1409E19B058B}"/>
                  </a:ext>
                </a:extLst>
              </p:cNvPr>
              <p:cNvSpPr txBox="1"/>
              <p:nvPr/>
            </p:nvSpPr>
            <p:spPr>
              <a:xfrm>
                <a:off x="365041" y="384517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05</a:t>
                </a:r>
                <a:endParaRPr lang="ko-KR" altLang="en-US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F80136-04E6-49BD-86EF-9A424365832B}"/>
                  </a:ext>
                </a:extLst>
              </p:cNvPr>
              <p:cNvSpPr txBox="1"/>
              <p:nvPr/>
            </p:nvSpPr>
            <p:spPr>
              <a:xfrm>
                <a:off x="951551" y="384517"/>
                <a:ext cx="31683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감성 분석</a:t>
                </a: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DB72DBE-EAD0-4ACF-A19F-9C7685364193}"/>
                </a:ext>
              </a:extLst>
            </p:cNvPr>
            <p:cNvGrpSpPr/>
            <p:nvPr/>
          </p:nvGrpSpPr>
          <p:grpSpPr>
            <a:xfrm>
              <a:off x="2551611" y="213197"/>
              <a:ext cx="3509573" cy="496212"/>
              <a:chOff x="365041" y="311901"/>
              <a:chExt cx="3509573" cy="49621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E8CCFA-538B-4042-9B8D-B2778BD5D902}"/>
                  </a:ext>
                </a:extLst>
              </p:cNvPr>
              <p:cNvSpPr txBox="1"/>
              <p:nvPr/>
            </p:nvSpPr>
            <p:spPr>
              <a:xfrm>
                <a:off x="365041" y="311901"/>
                <a:ext cx="100811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(2)</a:t>
                </a:r>
                <a:endParaRPr lang="ko-KR" altLang="en-US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A9DE5CE-2AEE-4277-B296-61233C3DDC09}"/>
                  </a:ext>
                </a:extLst>
              </p:cNvPr>
              <p:cNvSpPr txBox="1"/>
              <p:nvPr/>
            </p:nvSpPr>
            <p:spPr>
              <a:xfrm>
                <a:off x="706262" y="331059"/>
                <a:ext cx="316835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데이터 불균형</a:t>
                </a:r>
              </a:p>
            </p:txBody>
          </p:sp>
        </p:grp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0C8DC088-C0B8-4609-895A-D75FF84725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509" y="178125"/>
            <a:ext cx="3801820" cy="37998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00293F-78DF-4B0D-9D03-A203FB0822B0}"/>
              </a:ext>
            </a:extLst>
          </p:cNvPr>
          <p:cNvSpPr txBox="1"/>
          <p:nvPr/>
        </p:nvSpPr>
        <p:spPr>
          <a:xfrm>
            <a:off x="241074" y="4013609"/>
            <a:ext cx="4042894" cy="253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불균형</a:t>
            </a:r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Label(81%) vs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Label(19%)</a:t>
            </a:r>
          </a:p>
          <a:p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검증 데이터 정확성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(88%) </a:t>
            </a:r>
          </a:p>
          <a:p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분포의 </a:t>
            </a:r>
            <a:r>
              <a:rPr lang="ko-KR" altLang="en-US" b="1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편향이라 판단</a:t>
            </a:r>
            <a:endParaRPr lang="en-US" altLang="ko-KR" b="1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∴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불균형 처리를 위한 </a:t>
            </a:r>
            <a:r>
              <a:rPr lang="en-US" altLang="ko-KR" b="1" dirty="0" err="1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undersampling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진행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CFD625-CA08-4F4C-885A-D5BDF21DFCD3}"/>
              </a:ext>
            </a:extLst>
          </p:cNvPr>
          <p:cNvSpPr txBox="1"/>
          <p:nvPr/>
        </p:nvSpPr>
        <p:spPr>
          <a:xfrm>
            <a:off x="5088509" y="4037034"/>
            <a:ext cx="4042894" cy="2767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[Under Sampling]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전체 데이터 건수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 건 유지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긍정데이터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35%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랜덤 추출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Label(60%) vs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Label(40%)</a:t>
            </a:r>
          </a:p>
          <a:p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검증 데이터 정확성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(81%) </a:t>
            </a:r>
          </a:p>
          <a:p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레이블 분포 불균형 문제 해소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61CCD8B1-AB33-486D-A605-1B52900C1E80}"/>
              </a:ext>
            </a:extLst>
          </p:cNvPr>
          <p:cNvCxnSpPr>
            <a:cxnSpLocks/>
          </p:cNvCxnSpPr>
          <p:nvPr/>
        </p:nvCxnSpPr>
        <p:spPr>
          <a:xfrm>
            <a:off x="4572000" y="908720"/>
            <a:ext cx="0" cy="5800916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010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CD01157-B593-4258-AE95-9A6E3DA08EFA}"/>
              </a:ext>
            </a:extLst>
          </p:cNvPr>
          <p:cNvGrpSpPr/>
          <p:nvPr/>
        </p:nvGrpSpPr>
        <p:grpSpPr>
          <a:xfrm>
            <a:off x="241074" y="133178"/>
            <a:ext cx="5820110" cy="584775"/>
            <a:chOff x="241074" y="133178"/>
            <a:chExt cx="5820110" cy="584775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0DA7070-2335-42BE-BD39-60C387C26DD1}"/>
                </a:ext>
              </a:extLst>
            </p:cNvPr>
            <p:cNvGrpSpPr/>
            <p:nvPr/>
          </p:nvGrpSpPr>
          <p:grpSpPr>
            <a:xfrm>
              <a:off x="241074" y="133178"/>
              <a:ext cx="3754862" cy="584775"/>
              <a:chOff x="365041" y="384517"/>
              <a:chExt cx="3754862" cy="58477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FE2F53-47D5-46C1-8565-C147AFFBD78B}"/>
                  </a:ext>
                </a:extLst>
              </p:cNvPr>
              <p:cNvSpPr txBox="1"/>
              <p:nvPr/>
            </p:nvSpPr>
            <p:spPr>
              <a:xfrm>
                <a:off x="365041" y="384517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05</a:t>
                </a:r>
                <a:endParaRPr lang="ko-KR" altLang="en-US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B872345-98A4-4528-993E-20C1DD472FE8}"/>
                  </a:ext>
                </a:extLst>
              </p:cNvPr>
              <p:cNvSpPr txBox="1"/>
              <p:nvPr/>
            </p:nvSpPr>
            <p:spPr>
              <a:xfrm>
                <a:off x="951551" y="384517"/>
                <a:ext cx="31683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감성 분석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60A5E4D-760D-4F5A-94B6-F2C46F85903B}"/>
                </a:ext>
              </a:extLst>
            </p:cNvPr>
            <p:cNvGrpSpPr/>
            <p:nvPr/>
          </p:nvGrpSpPr>
          <p:grpSpPr>
            <a:xfrm>
              <a:off x="2551611" y="213197"/>
              <a:ext cx="3509573" cy="496212"/>
              <a:chOff x="365041" y="311901"/>
              <a:chExt cx="3509573" cy="49621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1C498A-DCE9-46A8-872E-0C57382BBEAA}"/>
                  </a:ext>
                </a:extLst>
              </p:cNvPr>
              <p:cNvSpPr txBox="1"/>
              <p:nvPr/>
            </p:nvSpPr>
            <p:spPr>
              <a:xfrm>
                <a:off x="365041" y="311901"/>
                <a:ext cx="100811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(3)</a:t>
                </a:r>
                <a:endParaRPr lang="ko-KR" altLang="en-US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A6FA4C-7235-4491-BF60-9A2A47694076}"/>
                  </a:ext>
                </a:extLst>
              </p:cNvPr>
              <p:cNvSpPr txBox="1"/>
              <p:nvPr/>
            </p:nvSpPr>
            <p:spPr>
              <a:xfrm>
                <a:off x="706262" y="331059"/>
                <a:ext cx="316835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모델 학습</a:t>
                </a:r>
              </a:p>
            </p:txBody>
          </p:sp>
        </p:grp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72A630D5-379A-4A59-99D5-873BF2E90CAC}"/>
              </a:ext>
            </a:extLst>
          </p:cNvPr>
          <p:cNvCxnSpPr>
            <a:cxnSpLocks/>
          </p:cNvCxnSpPr>
          <p:nvPr/>
        </p:nvCxnSpPr>
        <p:spPr>
          <a:xfrm>
            <a:off x="971600" y="1340768"/>
            <a:ext cx="0" cy="529686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순서도: 판단 2">
            <a:extLst>
              <a:ext uri="{FF2B5EF4-FFF2-40B4-BE49-F238E27FC236}">
                <a16:creationId xmlns:a16="http://schemas.microsoft.com/office/drawing/2014/main" id="{59B6BE3E-D9F8-437E-BCCB-C88A77252757}"/>
              </a:ext>
            </a:extLst>
          </p:cNvPr>
          <p:cNvSpPr/>
          <p:nvPr/>
        </p:nvSpPr>
        <p:spPr>
          <a:xfrm>
            <a:off x="127238" y="1295960"/>
            <a:ext cx="1738638" cy="76043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</a:t>
            </a:r>
          </a:p>
        </p:txBody>
      </p:sp>
      <p:sp>
        <p:nvSpPr>
          <p:cNvPr id="15" name="순서도: 판단 14">
            <a:extLst>
              <a:ext uri="{FF2B5EF4-FFF2-40B4-BE49-F238E27FC236}">
                <a16:creationId xmlns:a16="http://schemas.microsoft.com/office/drawing/2014/main" id="{9DBB52B6-7224-441F-876C-BF7AB97ACC3C}"/>
              </a:ext>
            </a:extLst>
          </p:cNvPr>
          <p:cNvSpPr/>
          <p:nvPr/>
        </p:nvSpPr>
        <p:spPr>
          <a:xfrm>
            <a:off x="102281" y="4422350"/>
            <a:ext cx="1738638" cy="76043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학습</a:t>
            </a:r>
          </a:p>
        </p:txBody>
      </p:sp>
      <p:sp>
        <p:nvSpPr>
          <p:cNvPr id="16" name="순서도: 판단 15">
            <a:extLst>
              <a:ext uri="{FF2B5EF4-FFF2-40B4-BE49-F238E27FC236}">
                <a16:creationId xmlns:a16="http://schemas.microsoft.com/office/drawing/2014/main" id="{34B0BCA3-5989-4367-B121-06311930139F}"/>
              </a:ext>
            </a:extLst>
          </p:cNvPr>
          <p:cNvSpPr/>
          <p:nvPr/>
        </p:nvSpPr>
        <p:spPr>
          <a:xfrm>
            <a:off x="118919" y="2859155"/>
            <a:ext cx="1738638" cy="76043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4E574D-EA64-4BEB-AEE3-ADDD4C33E677}"/>
              </a:ext>
            </a:extLst>
          </p:cNvPr>
          <p:cNvSpPr txBox="1"/>
          <p:nvPr/>
        </p:nvSpPr>
        <p:spPr>
          <a:xfrm>
            <a:off x="2267744" y="1031002"/>
            <a:ext cx="4042894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X = TF-IDF (TDF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비해 성능 좋음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Y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긍정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·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값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Test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비율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= 20%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7060E7-B386-4883-B007-172F90F1CD3A}"/>
              </a:ext>
            </a:extLst>
          </p:cNvPr>
          <p:cNvSpPr txBox="1"/>
          <p:nvPr/>
        </p:nvSpPr>
        <p:spPr>
          <a:xfrm>
            <a:off x="1967202" y="2801946"/>
            <a:ext cx="6557952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단층 신경망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활성화 함수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시그모이드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옵티마이저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Adam)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Epochs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=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100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en-US" altLang="ko-KR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batch_size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= 50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B130BB21-921B-44A7-AD17-646E6B9FB57B}"/>
              </a:ext>
            </a:extLst>
          </p:cNvPr>
          <p:cNvSpPr/>
          <p:nvPr/>
        </p:nvSpPr>
        <p:spPr>
          <a:xfrm>
            <a:off x="110600" y="5985546"/>
            <a:ext cx="1738638" cy="76043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성능</a:t>
            </a:r>
            <a:endParaRPr lang="en-US" altLang="ko-K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BB1C57-6862-4A6F-8347-20B6830A9F48}"/>
              </a:ext>
            </a:extLst>
          </p:cNvPr>
          <p:cNvSpPr txBox="1"/>
          <p:nvPr/>
        </p:nvSpPr>
        <p:spPr>
          <a:xfrm>
            <a:off x="1967202" y="4157392"/>
            <a:ext cx="7176798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K-fold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활용한 교차 검증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(n = 3)</a:t>
            </a: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Early-Stopping: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검증 데이터 손실 값이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이상 하락하지 않을 시 조기 종료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Mode-Checkpoint: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검증 데이터 기준 정확도가 높은 모델을 따로 저장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B51D1F3-F858-4F5E-9020-6FAE05E41C92}"/>
              </a:ext>
            </a:extLst>
          </p:cNvPr>
          <p:cNvSpPr txBox="1"/>
          <p:nvPr/>
        </p:nvSpPr>
        <p:spPr>
          <a:xfrm>
            <a:off x="2267744" y="6136086"/>
            <a:ext cx="655795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Test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약 </a:t>
            </a:r>
            <a:r>
              <a:rPr lang="en-US" altLang="ko-KR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0.821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5263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69792BE-34B3-4CFF-A3D7-9F213AE66E70}"/>
              </a:ext>
            </a:extLst>
          </p:cNvPr>
          <p:cNvGrpSpPr/>
          <p:nvPr/>
        </p:nvGrpSpPr>
        <p:grpSpPr>
          <a:xfrm>
            <a:off x="241074" y="133178"/>
            <a:ext cx="5820110" cy="584775"/>
            <a:chOff x="241074" y="133178"/>
            <a:chExt cx="5820110" cy="58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648063A-1864-4CD9-B281-E94BB993AE2B}"/>
                </a:ext>
              </a:extLst>
            </p:cNvPr>
            <p:cNvGrpSpPr/>
            <p:nvPr/>
          </p:nvGrpSpPr>
          <p:grpSpPr>
            <a:xfrm>
              <a:off x="241074" y="133178"/>
              <a:ext cx="3754862" cy="584775"/>
              <a:chOff x="365041" y="384517"/>
              <a:chExt cx="3754862" cy="584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3406F-11DD-4243-A9B1-1173DD1CF97A}"/>
                  </a:ext>
                </a:extLst>
              </p:cNvPr>
              <p:cNvSpPr txBox="1"/>
              <p:nvPr/>
            </p:nvSpPr>
            <p:spPr>
              <a:xfrm>
                <a:off x="365041" y="384517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05</a:t>
                </a:r>
                <a:endParaRPr lang="ko-KR" altLang="en-US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8ABA3B-4A2B-42FE-A008-309B6C0B24CE}"/>
                  </a:ext>
                </a:extLst>
              </p:cNvPr>
              <p:cNvSpPr txBox="1"/>
              <p:nvPr/>
            </p:nvSpPr>
            <p:spPr>
              <a:xfrm>
                <a:off x="951551" y="384517"/>
                <a:ext cx="31683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감성 분석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982A46-CF1B-4850-8D79-40508ED2C57B}"/>
                </a:ext>
              </a:extLst>
            </p:cNvPr>
            <p:cNvGrpSpPr/>
            <p:nvPr/>
          </p:nvGrpSpPr>
          <p:grpSpPr>
            <a:xfrm>
              <a:off x="2551611" y="213197"/>
              <a:ext cx="3509573" cy="496212"/>
              <a:chOff x="365041" y="311901"/>
              <a:chExt cx="3509573" cy="49621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47B53F-2F59-4DE5-AA8F-AA8D25504F5E}"/>
                  </a:ext>
                </a:extLst>
              </p:cNvPr>
              <p:cNvSpPr txBox="1"/>
              <p:nvPr/>
            </p:nvSpPr>
            <p:spPr>
              <a:xfrm>
                <a:off x="365041" y="311901"/>
                <a:ext cx="100811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(4)</a:t>
                </a:r>
                <a:endParaRPr lang="ko-KR" altLang="en-US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75AF53-B387-4A41-80A4-96C0E8BBD181}"/>
                  </a:ext>
                </a:extLst>
              </p:cNvPr>
              <p:cNvSpPr txBox="1"/>
              <p:nvPr/>
            </p:nvSpPr>
            <p:spPr>
              <a:xfrm>
                <a:off x="706262" y="331059"/>
                <a:ext cx="316835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긍정 단어와 해석</a:t>
                </a:r>
              </a:p>
            </p:txBody>
          </p:sp>
        </p:grp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EA92CA0-FA04-474D-B0B6-421B9D62E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02835"/>
            <a:ext cx="4366879" cy="30022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FADFFB4-CC48-4DE5-A9DC-EDCDA8C6926E}"/>
              </a:ext>
            </a:extLst>
          </p:cNvPr>
          <p:cNvSpPr txBox="1"/>
          <p:nvPr/>
        </p:nvSpPr>
        <p:spPr>
          <a:xfrm>
            <a:off x="221746" y="4140536"/>
            <a:ext cx="8814749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데이터 中 긍정 단어 목록을 통해 고객들이 만족을 느끼는 부분을 파악할 수 있음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성능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적인 측면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고객들이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렌트 차량의 성능은 가성비에 만족함</a:t>
            </a:r>
            <a:endParaRPr lang="en-US" altLang="ko-KR" dirty="0">
              <a:solidFill>
                <a:srgbClr val="FFFF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절차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적인 측면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렌트 반납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&amp;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예약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과정이 편리하며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신속하게 처리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됨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적인 측면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고객들을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응대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설명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할 때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친절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하고 일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기타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신속하게 처리함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5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서비스를 이용하는 것에 대해서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웃음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편리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편안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감정을 느끼고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이런 긍정적인 감정은 제주도 여행 간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최고의 추억을 쌓는 것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 역할을 한다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재 이용 및 추천 향상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E0270-62FA-4ED2-BFE9-50C3690DF04C}"/>
              </a:ext>
            </a:extLst>
          </p:cNvPr>
          <p:cNvSpPr txBox="1"/>
          <p:nvPr/>
        </p:nvSpPr>
        <p:spPr>
          <a:xfrm>
            <a:off x="5220072" y="992470"/>
            <a:ext cx="374441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endParaRPr lang="en-US" altLang="ko-KR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65034-8BE6-49CC-9A4F-9D7CA116C43E}"/>
              </a:ext>
            </a:extLst>
          </p:cNvPr>
          <p:cNvSpPr txBox="1"/>
          <p:nvPr/>
        </p:nvSpPr>
        <p:spPr>
          <a:xfrm>
            <a:off x="4860032" y="992470"/>
            <a:ext cx="3816424" cy="305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 가중치 中 양수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 단어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토큰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확인해보면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긍정적인 단어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웃음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번창 만족 등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들이 등장하는 것을 확인할 수 있음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해석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F45DE5-7D31-4B45-875F-7BEA6221F81B}"/>
              </a:ext>
            </a:extLst>
          </p:cNvPr>
          <p:cNvCxnSpPr>
            <a:cxnSpLocks/>
          </p:cNvCxnSpPr>
          <p:nvPr/>
        </p:nvCxnSpPr>
        <p:spPr>
          <a:xfrm flipH="1">
            <a:off x="0" y="4149080"/>
            <a:ext cx="9144000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236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69792BE-34B3-4CFF-A3D7-9F213AE66E70}"/>
              </a:ext>
            </a:extLst>
          </p:cNvPr>
          <p:cNvGrpSpPr/>
          <p:nvPr/>
        </p:nvGrpSpPr>
        <p:grpSpPr>
          <a:xfrm>
            <a:off x="241074" y="133178"/>
            <a:ext cx="5820110" cy="584775"/>
            <a:chOff x="241074" y="133178"/>
            <a:chExt cx="5820110" cy="58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648063A-1864-4CD9-B281-E94BB993AE2B}"/>
                </a:ext>
              </a:extLst>
            </p:cNvPr>
            <p:cNvGrpSpPr/>
            <p:nvPr/>
          </p:nvGrpSpPr>
          <p:grpSpPr>
            <a:xfrm>
              <a:off x="241074" y="133178"/>
              <a:ext cx="3754862" cy="584775"/>
              <a:chOff x="365041" y="384517"/>
              <a:chExt cx="3754862" cy="584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03406F-11DD-4243-A9B1-1173DD1CF97A}"/>
                  </a:ext>
                </a:extLst>
              </p:cNvPr>
              <p:cNvSpPr txBox="1"/>
              <p:nvPr/>
            </p:nvSpPr>
            <p:spPr>
              <a:xfrm>
                <a:off x="365041" y="384517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05</a:t>
                </a:r>
                <a:endParaRPr lang="ko-KR" altLang="en-US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68ABA3B-4A2B-42FE-A008-309B6C0B24CE}"/>
                  </a:ext>
                </a:extLst>
              </p:cNvPr>
              <p:cNvSpPr txBox="1"/>
              <p:nvPr/>
            </p:nvSpPr>
            <p:spPr>
              <a:xfrm>
                <a:off x="951551" y="384517"/>
                <a:ext cx="31683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감성 분석</a:t>
                </a:r>
              </a:p>
            </p:txBody>
          </p:sp>
        </p:grp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4982A46-CF1B-4850-8D79-40508ED2C57B}"/>
                </a:ext>
              </a:extLst>
            </p:cNvPr>
            <p:cNvGrpSpPr/>
            <p:nvPr/>
          </p:nvGrpSpPr>
          <p:grpSpPr>
            <a:xfrm>
              <a:off x="2551611" y="213197"/>
              <a:ext cx="3509573" cy="496212"/>
              <a:chOff x="365041" y="311901"/>
              <a:chExt cx="3509573" cy="496212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47B53F-2F59-4DE5-AA8F-AA8D25504F5E}"/>
                  </a:ext>
                </a:extLst>
              </p:cNvPr>
              <p:cNvSpPr txBox="1"/>
              <p:nvPr/>
            </p:nvSpPr>
            <p:spPr>
              <a:xfrm>
                <a:off x="365041" y="311901"/>
                <a:ext cx="100811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(5)</a:t>
                </a:r>
                <a:endParaRPr lang="ko-KR" altLang="en-US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975AF53-B387-4A41-80A4-96C0E8BBD181}"/>
                  </a:ext>
                </a:extLst>
              </p:cNvPr>
              <p:cNvSpPr txBox="1"/>
              <p:nvPr/>
            </p:nvSpPr>
            <p:spPr>
              <a:xfrm>
                <a:off x="706262" y="331059"/>
                <a:ext cx="316835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5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부정 단어와 해석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FADFFB4-CC48-4DE5-A9DC-EDCDA8C6926E}"/>
              </a:ext>
            </a:extLst>
          </p:cNvPr>
          <p:cNvSpPr txBox="1"/>
          <p:nvPr/>
        </p:nvSpPr>
        <p:spPr>
          <a:xfrm>
            <a:off x="221746" y="4140536"/>
            <a:ext cx="8814749" cy="2652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데이터 中 부정 단어 목록을 통해 고객들이 불만족을 느끼는 부분을 파악할 수 있음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 상태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측면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고객들이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렌트 차량의 상태가 엉망이거나 불량일 경우</a:t>
            </a:r>
            <a:endParaRPr lang="en-US" altLang="ko-KR" dirty="0">
              <a:solidFill>
                <a:srgbClr val="FFFF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[1]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 내부의 청소가 되지 않아서 먼지 혹은 쓰레기 등이 있어서 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더러운 상태</a:t>
            </a:r>
            <a:endParaRPr lang="en-US" altLang="ko-KR" u="sng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[2]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차량의 부품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범퍼 혹은 유리 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불량이거나 고장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 나서 소리가 남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  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적인 측면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일부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고객을 무시하거나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공지가 한참 뒤에 하는 경우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5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측에서는 차량 상태를 개선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 교체 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및 직원들의 서비스 교육을 통한 서비스 질 향상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E0270-62FA-4ED2-BFE9-50C3690DF04C}"/>
              </a:ext>
            </a:extLst>
          </p:cNvPr>
          <p:cNvSpPr txBox="1"/>
          <p:nvPr/>
        </p:nvSpPr>
        <p:spPr>
          <a:xfrm>
            <a:off x="5220072" y="992470"/>
            <a:ext cx="3744416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A65034-8BE6-49CC-9A4F-9D7CA116C43E}"/>
              </a:ext>
            </a:extLst>
          </p:cNvPr>
          <p:cNvSpPr txBox="1"/>
          <p:nvPr/>
        </p:nvSpPr>
        <p:spPr>
          <a:xfrm>
            <a:off x="5042506" y="934313"/>
            <a:ext cx="3816424" cy="305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모델 가중치 中 음수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단어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토큰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확인해보면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부정적인 단어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최악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엉망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실망 등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들이 등장하는 것을 확인할 수 있음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algn="ctr"/>
            <a:r>
              <a:rPr lang="en-US" altLang="ko-KR" sz="3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sz="3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해석</a:t>
            </a:r>
            <a:r>
              <a:rPr lang="en-US" altLang="ko-KR" sz="30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5F45DE5-7D31-4B45-875F-7BEA6221F81B}"/>
              </a:ext>
            </a:extLst>
          </p:cNvPr>
          <p:cNvCxnSpPr>
            <a:cxnSpLocks/>
          </p:cNvCxnSpPr>
          <p:nvPr/>
        </p:nvCxnSpPr>
        <p:spPr>
          <a:xfrm flipH="1">
            <a:off x="0" y="4149080"/>
            <a:ext cx="9144000" cy="0"/>
          </a:xfrm>
          <a:prstGeom prst="line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C03D0EE-B662-4FDE-86F2-6730C7DA6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0" y="912804"/>
            <a:ext cx="493500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25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890CC85-AB7B-4F66-A68B-C34435B96C8F}"/>
              </a:ext>
            </a:extLst>
          </p:cNvPr>
          <p:cNvGrpSpPr/>
          <p:nvPr/>
        </p:nvGrpSpPr>
        <p:grpSpPr>
          <a:xfrm>
            <a:off x="241074" y="133178"/>
            <a:ext cx="5987110" cy="584775"/>
            <a:chOff x="241074" y="133178"/>
            <a:chExt cx="5987110" cy="58477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A41505-9623-41D8-B8FA-CC9930A91ED3}"/>
                </a:ext>
              </a:extLst>
            </p:cNvPr>
            <p:cNvGrpSpPr/>
            <p:nvPr/>
          </p:nvGrpSpPr>
          <p:grpSpPr>
            <a:xfrm>
              <a:off x="241074" y="133178"/>
              <a:ext cx="3754862" cy="584775"/>
              <a:chOff x="365041" y="384517"/>
              <a:chExt cx="3754862" cy="58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695E7-DCD9-4FC4-AED4-74D7E491CD41}"/>
                  </a:ext>
                </a:extLst>
              </p:cNvPr>
              <p:cNvSpPr txBox="1"/>
              <p:nvPr/>
            </p:nvSpPr>
            <p:spPr>
              <a:xfrm>
                <a:off x="365041" y="384517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06</a:t>
                </a:r>
                <a:endParaRPr lang="ko-KR" altLang="en-US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82DCC0-DE00-4D75-A280-A3E20190ACCB}"/>
                  </a:ext>
                </a:extLst>
              </p:cNvPr>
              <p:cNvSpPr txBox="1"/>
              <p:nvPr/>
            </p:nvSpPr>
            <p:spPr>
              <a:xfrm>
                <a:off x="951551" y="384517"/>
                <a:ext cx="31683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주제 분석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634B29-0B20-4783-883C-DFECC3D6588C}"/>
                </a:ext>
              </a:extLst>
            </p:cNvPr>
            <p:cNvGrpSpPr/>
            <p:nvPr/>
          </p:nvGrpSpPr>
          <p:grpSpPr>
            <a:xfrm>
              <a:off x="2551611" y="213197"/>
              <a:ext cx="3676573" cy="496212"/>
              <a:chOff x="365041" y="311901"/>
              <a:chExt cx="3676573" cy="49621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7F30B-92D3-40B3-A317-700C8EAB221A}"/>
                  </a:ext>
                </a:extLst>
              </p:cNvPr>
              <p:cNvSpPr txBox="1"/>
              <p:nvPr/>
            </p:nvSpPr>
            <p:spPr>
              <a:xfrm>
                <a:off x="365041" y="311901"/>
                <a:ext cx="100811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(1)</a:t>
                </a:r>
                <a:endParaRPr lang="ko-KR" altLang="en-US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C47194-B693-4911-8502-19BDE0E4B971}"/>
                  </a:ext>
                </a:extLst>
              </p:cNvPr>
              <p:cNvSpPr txBox="1"/>
              <p:nvPr/>
            </p:nvSpPr>
            <p:spPr>
              <a:xfrm>
                <a:off x="706262" y="331059"/>
                <a:ext cx="333535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LSA </a:t>
                </a:r>
                <a:r>
                  <a:rPr lang="ko-KR" altLang="en-US" sz="25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차원 결정 및 시각화</a:t>
                </a: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FB7790D5-1685-4A82-9979-2892E1A17CF6}"/>
              </a:ext>
            </a:extLst>
          </p:cNvPr>
          <p:cNvSpPr txBox="1"/>
          <p:nvPr/>
        </p:nvSpPr>
        <p:spPr>
          <a:xfrm>
            <a:off x="467544" y="3053815"/>
            <a:ext cx="8493829" cy="1287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파란색 데이터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기존 단어의 분포 데이터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vs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주황색 데이터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Random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뽑은 분포 데이터</a:t>
            </a:r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주황 및 파랑 색 데이터가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70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 전후로 만남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(70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차원 이후의 설명력의 큰 차이가 없다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.)</a:t>
            </a:r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∴ </a:t>
            </a:r>
            <a:r>
              <a:rPr lang="en-US" altLang="ko-KR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LSA</a:t>
            </a:r>
            <a:r>
              <a:rPr lang="ko-KR" altLang="en-US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와 </a:t>
            </a:r>
            <a:r>
              <a:rPr lang="en-US" altLang="ko-KR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NMF </a:t>
            </a:r>
            <a:r>
              <a:rPr lang="ko-KR" altLang="en-US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 간 차원의 수</a:t>
            </a:r>
            <a:r>
              <a:rPr lang="en-US" altLang="ko-KR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72</a:t>
            </a:r>
            <a:r>
              <a:rPr lang="ko-KR" altLang="en-US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차원</a:t>
            </a:r>
            <a:endParaRPr lang="en-US" altLang="ko-KR" dirty="0">
              <a:solidFill>
                <a:srgbClr val="F7964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1692A3AE-A5D9-4C32-AE95-AD918C49D04E}"/>
              </a:ext>
            </a:extLst>
          </p:cNvPr>
          <p:cNvSpPr/>
          <p:nvPr/>
        </p:nvSpPr>
        <p:spPr>
          <a:xfrm>
            <a:off x="3203848" y="4515340"/>
            <a:ext cx="1872208" cy="720080"/>
          </a:xfrm>
          <a:prstGeom prst="downArrow">
            <a:avLst>
              <a:gd name="adj1" fmla="val 50000"/>
              <a:gd name="adj2" fmla="val 4377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A5653C-E5E3-4B96-AF1C-B53186F29545}"/>
              </a:ext>
            </a:extLst>
          </p:cNvPr>
          <p:cNvSpPr txBox="1"/>
          <p:nvPr/>
        </p:nvSpPr>
        <p:spPr>
          <a:xfrm>
            <a:off x="3031676" y="5354450"/>
            <a:ext cx="4472325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342900" indent="-342900">
              <a:buAutoNum type="arabicPeriod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LSA, NMF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시각화를 통한 주요 키워드 분석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함수를 통해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LSA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및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NMF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결과 한번에 출력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  Topic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별 주요 단어 파악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83D27481-CAB1-4AF0-BA89-F49D5E29D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4" y="4713321"/>
            <a:ext cx="2254910" cy="19297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502C0B-A5B1-4C68-B962-FCF81CA1B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02" y="827041"/>
            <a:ext cx="3255580" cy="207251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51C8F75-3021-4B5F-BBDA-68BD46BD50E1}"/>
              </a:ext>
            </a:extLst>
          </p:cNvPr>
          <p:cNvGrpSpPr/>
          <p:nvPr/>
        </p:nvGrpSpPr>
        <p:grpSpPr>
          <a:xfrm>
            <a:off x="4860032" y="827041"/>
            <a:ext cx="3191850" cy="2072517"/>
            <a:chOff x="4860032" y="827041"/>
            <a:chExt cx="3191850" cy="207251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C591977-B374-412F-AFC1-87CF79099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0032" y="827041"/>
              <a:ext cx="3191850" cy="2072517"/>
            </a:xfrm>
            <a:prstGeom prst="rect">
              <a:avLst/>
            </a:prstGeom>
          </p:spPr>
        </p:pic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7EA7D454-2223-48F3-AF22-4BC22410399F}"/>
                </a:ext>
              </a:extLst>
            </p:cNvPr>
            <p:cNvSpPr/>
            <p:nvPr/>
          </p:nvSpPr>
          <p:spPr>
            <a:xfrm>
              <a:off x="7165652" y="1924422"/>
              <a:ext cx="676698" cy="774146"/>
            </a:xfrm>
            <a:prstGeom prst="ellipse">
              <a:avLst/>
            </a:prstGeom>
            <a:noFill/>
            <a:ln cap="rnd">
              <a:solidFill>
                <a:srgbClr val="FF0000">
                  <a:alpha val="59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9004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890CC85-AB7B-4F66-A68B-C34435B96C8F}"/>
              </a:ext>
            </a:extLst>
          </p:cNvPr>
          <p:cNvGrpSpPr/>
          <p:nvPr/>
        </p:nvGrpSpPr>
        <p:grpSpPr>
          <a:xfrm>
            <a:off x="241074" y="133178"/>
            <a:ext cx="6347150" cy="584775"/>
            <a:chOff x="241074" y="133178"/>
            <a:chExt cx="6347150" cy="58477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13A41505-9623-41D8-B8FA-CC9930A91ED3}"/>
                </a:ext>
              </a:extLst>
            </p:cNvPr>
            <p:cNvGrpSpPr/>
            <p:nvPr/>
          </p:nvGrpSpPr>
          <p:grpSpPr>
            <a:xfrm>
              <a:off x="241074" y="133178"/>
              <a:ext cx="3754862" cy="584775"/>
              <a:chOff x="365041" y="384517"/>
              <a:chExt cx="3754862" cy="58477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51695E7-DCD9-4FC4-AED4-74D7E491CD41}"/>
                  </a:ext>
                </a:extLst>
              </p:cNvPr>
              <p:cNvSpPr txBox="1"/>
              <p:nvPr/>
            </p:nvSpPr>
            <p:spPr>
              <a:xfrm>
                <a:off x="365041" y="384517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06</a:t>
                </a:r>
                <a:endParaRPr lang="ko-KR" altLang="en-US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82DCC0-DE00-4D75-A280-A3E20190ACCB}"/>
                  </a:ext>
                </a:extLst>
              </p:cNvPr>
              <p:cNvSpPr txBox="1"/>
              <p:nvPr/>
            </p:nvSpPr>
            <p:spPr>
              <a:xfrm>
                <a:off x="951551" y="384517"/>
                <a:ext cx="31683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주제 분석</a:t>
                </a:r>
              </a:p>
            </p:txBody>
          </p:sp>
        </p:grp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A3634B29-0B20-4783-883C-DFECC3D6588C}"/>
                </a:ext>
              </a:extLst>
            </p:cNvPr>
            <p:cNvGrpSpPr/>
            <p:nvPr/>
          </p:nvGrpSpPr>
          <p:grpSpPr>
            <a:xfrm>
              <a:off x="2551611" y="213197"/>
              <a:ext cx="4036613" cy="496212"/>
              <a:chOff x="365041" y="311901"/>
              <a:chExt cx="4036613" cy="496212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D7F30B-92D3-40B3-A317-700C8EAB221A}"/>
                  </a:ext>
                </a:extLst>
              </p:cNvPr>
              <p:cNvSpPr txBox="1"/>
              <p:nvPr/>
            </p:nvSpPr>
            <p:spPr>
              <a:xfrm>
                <a:off x="365041" y="311901"/>
                <a:ext cx="100811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(2)</a:t>
                </a:r>
                <a:endParaRPr lang="ko-KR" altLang="en-US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C47194-B693-4911-8502-19BDE0E4B971}"/>
                  </a:ext>
                </a:extLst>
              </p:cNvPr>
              <p:cNvSpPr txBox="1"/>
              <p:nvPr/>
            </p:nvSpPr>
            <p:spPr>
              <a:xfrm>
                <a:off x="706262" y="331059"/>
                <a:ext cx="3695392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LDA </a:t>
                </a:r>
                <a:r>
                  <a:rPr lang="ko-KR" altLang="en-US" sz="25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차원 결정 및 성능 향상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0E70CDA-9501-460B-AF99-F7B0546DBC9F}"/>
              </a:ext>
            </a:extLst>
          </p:cNvPr>
          <p:cNvGrpSpPr/>
          <p:nvPr/>
        </p:nvGrpSpPr>
        <p:grpSpPr>
          <a:xfrm>
            <a:off x="215595" y="1052736"/>
            <a:ext cx="4127440" cy="3351394"/>
            <a:chOff x="4477008" y="4069431"/>
            <a:chExt cx="4491663" cy="244827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B650F19-6FC7-4F23-AD5C-2A370B79E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7008" y="4069431"/>
              <a:ext cx="4491663" cy="2448272"/>
            </a:xfrm>
            <a:prstGeom prst="rect">
              <a:avLst/>
            </a:prstGeom>
          </p:spPr>
        </p:pic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CC837CA-FAA3-4DD2-9A8C-1E1BBC8130FF}"/>
                </a:ext>
              </a:extLst>
            </p:cNvPr>
            <p:cNvSpPr/>
            <p:nvPr/>
          </p:nvSpPr>
          <p:spPr>
            <a:xfrm>
              <a:off x="4635570" y="4069431"/>
              <a:ext cx="676698" cy="1087761"/>
            </a:xfrm>
            <a:prstGeom prst="ellipse">
              <a:avLst/>
            </a:prstGeom>
            <a:noFill/>
            <a:ln cap="rnd">
              <a:solidFill>
                <a:srgbClr val="FF0000">
                  <a:alpha val="59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45DD82F-3597-452E-88A2-57A8C2ACC6BE}"/>
              </a:ext>
            </a:extLst>
          </p:cNvPr>
          <p:cNvSpPr txBox="1"/>
          <p:nvPr/>
        </p:nvSpPr>
        <p:spPr>
          <a:xfrm>
            <a:off x="4368514" y="845984"/>
            <a:ext cx="4884006" cy="3180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문서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or 90%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미만 문서에서 등장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불용어와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Kiwi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활용해 토큰화 후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Corpus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형식 변환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Test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비율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20% 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응집도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다양성 결과 변화를 바탕으로 주제 수 선정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주제 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31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응집도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0.516,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다양도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0.406)</a:t>
            </a: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∴ </a:t>
            </a:r>
            <a:r>
              <a:rPr lang="en-US" altLang="ko-KR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LDA </a:t>
            </a:r>
            <a:r>
              <a:rPr lang="ko-KR" altLang="en-US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 간 차원의 수</a:t>
            </a:r>
            <a:r>
              <a:rPr lang="en-US" altLang="ko-KR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31</a:t>
            </a:r>
            <a:r>
              <a:rPr lang="ko-KR" altLang="en-US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차원</a:t>
            </a:r>
            <a:endParaRPr lang="en-US" altLang="ko-KR" dirty="0">
              <a:solidFill>
                <a:srgbClr val="F7964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08FD41-9508-4395-B8F4-C2E5DDC32E27}"/>
              </a:ext>
            </a:extLst>
          </p:cNvPr>
          <p:cNvSpPr txBox="1"/>
          <p:nvPr/>
        </p:nvSpPr>
        <p:spPr>
          <a:xfrm>
            <a:off x="4368514" y="5088686"/>
            <a:ext cx="48840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위의 조건으로 모형 설정 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Train-corpus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업데이트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최종 성능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혼란도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): -7.8119 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-7.6256 (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성능 향상</a:t>
            </a:r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5FDBF71B-EDB3-4611-BABE-0BE30818A255}"/>
              </a:ext>
            </a:extLst>
          </p:cNvPr>
          <p:cNvSpPr/>
          <p:nvPr/>
        </p:nvSpPr>
        <p:spPr>
          <a:xfrm>
            <a:off x="5292080" y="4197378"/>
            <a:ext cx="1872208" cy="720080"/>
          </a:xfrm>
          <a:prstGeom prst="downArrow">
            <a:avLst>
              <a:gd name="adj1" fmla="val 50000"/>
              <a:gd name="adj2" fmla="val 43775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12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CC0F3A-AC20-4FA6-BEDC-96F88ECBA542}"/>
              </a:ext>
            </a:extLst>
          </p:cNvPr>
          <p:cNvGrpSpPr/>
          <p:nvPr/>
        </p:nvGrpSpPr>
        <p:grpSpPr>
          <a:xfrm>
            <a:off x="179512" y="116632"/>
            <a:ext cx="3898877" cy="584775"/>
            <a:chOff x="241074" y="133178"/>
            <a:chExt cx="3898877" cy="58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AE0D83E-CD0D-402E-9B8E-B903933C4316}"/>
                </a:ext>
              </a:extLst>
            </p:cNvPr>
            <p:cNvGrpSpPr/>
            <p:nvPr/>
          </p:nvGrpSpPr>
          <p:grpSpPr>
            <a:xfrm>
              <a:off x="241074" y="133178"/>
              <a:ext cx="3754862" cy="584775"/>
              <a:chOff x="365041" y="384517"/>
              <a:chExt cx="3754862" cy="584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5FCBA8-3DCE-48E7-85C4-1DB23A6BABA6}"/>
                  </a:ext>
                </a:extLst>
              </p:cNvPr>
              <p:cNvSpPr txBox="1"/>
              <p:nvPr/>
            </p:nvSpPr>
            <p:spPr>
              <a:xfrm>
                <a:off x="365041" y="384517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06</a:t>
                </a:r>
                <a:endParaRPr lang="ko-KR" altLang="en-US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7A841C-7697-4D33-83AF-0F9131431C54}"/>
                  </a:ext>
                </a:extLst>
              </p:cNvPr>
              <p:cNvSpPr txBox="1"/>
              <p:nvPr/>
            </p:nvSpPr>
            <p:spPr>
              <a:xfrm>
                <a:off x="951551" y="384517"/>
                <a:ext cx="31683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주제 분석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FC1A8F-1A4D-43C0-BFBC-BA6D9F8B1F90}"/>
                </a:ext>
              </a:extLst>
            </p:cNvPr>
            <p:cNvSpPr txBox="1"/>
            <p:nvPr/>
          </p:nvSpPr>
          <p:spPr>
            <a:xfrm>
              <a:off x="2551610" y="213197"/>
              <a:ext cx="158834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(3)  </a:t>
              </a:r>
              <a:r>
                <a:rPr lang="ko-KR" altLang="en-US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해석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ADB8CB-5696-443C-AEE7-02AD9DB51987}"/>
              </a:ext>
            </a:extLst>
          </p:cNvPr>
          <p:cNvSpPr txBox="1"/>
          <p:nvPr/>
        </p:nvSpPr>
        <p:spPr>
          <a:xfrm>
            <a:off x="253885" y="1052736"/>
            <a:ext cx="8494579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주제 분석 주요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Key-word: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절차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응대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신속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설명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성능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최고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선정 이유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 및 긍정 표현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웃음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 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제외하고 회사의 발전 반향을 제시할 만한 키워드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0FA44D2-4AAA-46CC-B845-369501F27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396856"/>
              </p:ext>
            </p:extLst>
          </p:nvPr>
        </p:nvGraphicFramePr>
        <p:xfrm>
          <a:off x="253885" y="2060848"/>
          <a:ext cx="8568956" cy="17328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5787">
                  <a:extLst>
                    <a:ext uri="{9D8B030D-6E8A-4147-A177-3AD203B41FA5}">
                      <a16:colId xmlns:a16="http://schemas.microsoft.com/office/drawing/2014/main" val="2238093800"/>
                    </a:ext>
                  </a:extLst>
                </a:gridCol>
                <a:gridCol w="2880320">
                  <a:extLst>
                    <a:ext uri="{9D8B030D-6E8A-4147-A177-3AD203B41FA5}">
                      <a16:colId xmlns:a16="http://schemas.microsoft.com/office/drawing/2014/main" val="5922868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208793794"/>
                    </a:ext>
                  </a:extLst>
                </a:gridCol>
                <a:gridCol w="2882689">
                  <a:extLst>
                    <a:ext uri="{9D8B030D-6E8A-4147-A177-3AD203B41FA5}">
                      <a16:colId xmlns:a16="http://schemas.microsoft.com/office/drawing/2014/main" val="3484624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Key-word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관련 단어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Key-word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관련 단어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45609"/>
                  </a:ext>
                </a:extLst>
              </a:tr>
              <a:tr h="45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신속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대여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처리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정확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(+)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직원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계약서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친절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(+)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9774"/>
                  </a:ext>
                </a:extLst>
              </a:tr>
              <a:tr h="45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절차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차량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인수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과정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(+)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응대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직원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친절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태도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말투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(+)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852544"/>
                  </a:ext>
                </a:extLst>
              </a:tr>
              <a:tr h="45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가성비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가격 대비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설명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(+)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성능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최고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·(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가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성비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연비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접근 </a:t>
                      </a:r>
                      <a:r>
                        <a:rPr lang="en-US" altLang="ko-KR">
                          <a:solidFill>
                            <a:schemeClr val="tx1"/>
                          </a:solidFill>
                        </a:rPr>
                        <a:t>(+)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86126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5CE9822-A0C1-4EAF-A258-EDBBADDAF510}"/>
              </a:ext>
            </a:extLst>
          </p:cNvPr>
          <p:cNvSpPr txBox="1"/>
          <p:nvPr/>
        </p:nvSpPr>
        <p:spPr>
          <a:xfrm>
            <a:off x="253885" y="3941840"/>
            <a:ext cx="8494579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해석</a:t>
            </a:r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서비스를 받은 고객들의 리뷰의 단어들의 연관성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감성 분석 간 긍정 단어들 중심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고객들은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예약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~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인수 및 반납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절차 과정이 신속한 것을 선호</a:t>
            </a:r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많은 반응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보임</a:t>
            </a:r>
            <a:endParaRPr lang="en-US" altLang="ko-KR" dirty="0">
              <a:solidFill>
                <a:srgbClr val="F7964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위 절차 속에서 필요한 것들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과정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설명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계약서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대해 </a:t>
            </a:r>
            <a:r>
              <a:rPr lang="ko-KR" altLang="en-US" b="1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직원들의 말투와 태도가 친절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할 경우호감을 보임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연관성이 높음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b="1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가격 및 차량 성능</a:t>
            </a:r>
            <a:r>
              <a:rPr lang="en-US" altLang="ko-KR" b="1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연비</a:t>
            </a:r>
            <a:r>
              <a:rPr lang="en-US" altLang="ko-KR" b="1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b="1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 가성비 요소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장점에 대해 긍정적 표현과 연관성이 높음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절차 과정을 </a:t>
            </a:r>
            <a:r>
              <a:rPr lang="en-US" altLang="ko-KR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menual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화를 통한 신속한 대처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직원들에 대한 지속적 교육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친절 교육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96670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8CC0F3A-AC20-4FA6-BEDC-96F88ECBA542}"/>
              </a:ext>
            </a:extLst>
          </p:cNvPr>
          <p:cNvGrpSpPr/>
          <p:nvPr/>
        </p:nvGrpSpPr>
        <p:grpSpPr>
          <a:xfrm>
            <a:off x="179512" y="116632"/>
            <a:ext cx="3898877" cy="584775"/>
            <a:chOff x="241074" y="133178"/>
            <a:chExt cx="3898877" cy="5847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5AE0D83E-CD0D-402E-9B8E-B903933C4316}"/>
                </a:ext>
              </a:extLst>
            </p:cNvPr>
            <p:cNvGrpSpPr/>
            <p:nvPr/>
          </p:nvGrpSpPr>
          <p:grpSpPr>
            <a:xfrm>
              <a:off x="241074" y="133178"/>
              <a:ext cx="3754862" cy="584775"/>
              <a:chOff x="365041" y="384517"/>
              <a:chExt cx="3754862" cy="584775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05FCBA8-3DCE-48E7-85C4-1DB23A6BABA6}"/>
                  </a:ext>
                </a:extLst>
              </p:cNvPr>
              <p:cNvSpPr txBox="1"/>
              <p:nvPr/>
            </p:nvSpPr>
            <p:spPr>
              <a:xfrm>
                <a:off x="365041" y="384517"/>
                <a:ext cx="100811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3200" b="1" spc="-30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06</a:t>
                </a:r>
                <a:endParaRPr lang="ko-KR" altLang="en-US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7A841C-7697-4D33-83AF-0F9131431C54}"/>
                  </a:ext>
                </a:extLst>
              </p:cNvPr>
              <p:cNvSpPr txBox="1"/>
              <p:nvPr/>
            </p:nvSpPr>
            <p:spPr>
              <a:xfrm>
                <a:off x="951551" y="384517"/>
                <a:ext cx="31683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3200" b="1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주제 분석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9FC1A8F-1A4D-43C0-BFBC-BA6D9F8B1F90}"/>
                </a:ext>
              </a:extLst>
            </p:cNvPr>
            <p:cNvSpPr txBox="1"/>
            <p:nvPr/>
          </p:nvSpPr>
          <p:spPr>
            <a:xfrm>
              <a:off x="2551610" y="213197"/>
              <a:ext cx="158834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(4)  </a:t>
              </a:r>
              <a:r>
                <a:rPr lang="ko-KR" altLang="en-US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해석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8ADB8CB-5696-443C-AEE7-02AD9DB51987}"/>
              </a:ext>
            </a:extLst>
          </p:cNvPr>
          <p:cNvSpPr txBox="1"/>
          <p:nvPr/>
        </p:nvSpPr>
        <p:spPr>
          <a:xfrm>
            <a:off x="253885" y="722100"/>
            <a:ext cx="8494579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주제 분석 주요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Key-word: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불량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돈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여직원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사과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냄새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엉망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최악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선정 이유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 및 긍정 표현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웃음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 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제외하고 회사의 발전 반향을 제시할 만한 키워드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0FA44D2-4AAA-46CC-B845-369501F27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899120"/>
              </p:ext>
            </p:extLst>
          </p:nvPr>
        </p:nvGraphicFramePr>
        <p:xfrm>
          <a:off x="253885" y="1628800"/>
          <a:ext cx="8568956" cy="21385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779">
                  <a:extLst>
                    <a:ext uri="{9D8B030D-6E8A-4147-A177-3AD203B41FA5}">
                      <a16:colId xmlns:a16="http://schemas.microsoft.com/office/drawing/2014/main" val="223809380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5922868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1208793794"/>
                    </a:ext>
                  </a:extLst>
                </a:gridCol>
                <a:gridCol w="2810681">
                  <a:extLst>
                    <a:ext uri="{9D8B030D-6E8A-4147-A177-3AD203B41FA5}">
                      <a16:colId xmlns:a16="http://schemas.microsoft.com/office/drawing/2014/main" val="34846243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Key-word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관련 단어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Key-word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관련 단어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45609"/>
                  </a:ext>
                </a:extLst>
              </a:tr>
              <a:tr h="45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불량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세차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실내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내부 청소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(-)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여직원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&amp;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(-)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9774"/>
                  </a:ext>
                </a:extLst>
              </a:tr>
              <a:tr h="45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주유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부족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주유 추가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(-)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냄새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최악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엉망 단어 연관성 </a:t>
                      </a:r>
                      <a:r>
                        <a:rPr lang="az-Cyrl-AZ" altLang="ko-KR" dirty="0">
                          <a:solidFill>
                            <a:schemeClr val="tx1"/>
                          </a:solidFill>
                        </a:rPr>
                        <a:t>↑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852544"/>
                  </a:ext>
                </a:extLst>
              </a:tr>
              <a:tr h="4557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청소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먼지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유리창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얼룩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물때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담배 냄새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 냄새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(-)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18612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57FBFCC-BFEC-4615-84AF-006A0EB7C5B2}"/>
              </a:ext>
            </a:extLst>
          </p:cNvPr>
          <p:cNvSpPr txBox="1"/>
          <p:nvPr/>
        </p:nvSpPr>
        <p:spPr>
          <a:xfrm>
            <a:off x="261279" y="3669457"/>
            <a:ext cx="8823660" cy="3133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해석</a:t>
            </a:r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  <a:p>
            <a:endParaRPr lang="en-US" altLang="ko-KR" sz="8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서비스를 받은 고객들의 리뷰의 단어들의 연관성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감성 분석 간 부정 단어들 중심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자동차실내가 먼지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얼룩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등의 청소가 되지 않고 냄새</a:t>
            </a:r>
            <a:r>
              <a:rPr lang="en-US" altLang="ko-KR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담배</a:t>
            </a:r>
            <a:r>
              <a:rPr lang="en-US" altLang="ko-KR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</a:t>
            </a:r>
            <a:r>
              <a:rPr lang="en-US" altLang="ko-KR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날 때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부정적인 반응이 많음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처음 이용하는 고객들의 경우 렌트 </a:t>
            </a:r>
            <a:r>
              <a:rPr lang="ko-KR" altLang="en-US" b="1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차량의 기름이 부족할 경우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대처 必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부정적 단어 中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여직원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단어가 말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전화와 같은 단어 연관성이 높음을 통해서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b="1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전화 응대 간의  불편함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말싸움 혹은 말 태도 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느꼈을 것이라 추론됨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자동차 렌트 과정에서 차량 점검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주유 여부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냄새</a:t>
            </a:r>
            <a:r>
              <a:rPr lang="en-US" altLang="ko-KR" dirty="0">
                <a:solidFill>
                  <a:schemeClr val="bg1"/>
                </a:solidFill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청소 상태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매뉴얼 확립 및 주기적 점검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0600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727BF18-33A7-412C-A4F1-78C3730AC01E}"/>
              </a:ext>
            </a:extLst>
          </p:cNvPr>
          <p:cNvGrpSpPr/>
          <p:nvPr/>
        </p:nvGrpSpPr>
        <p:grpSpPr>
          <a:xfrm>
            <a:off x="202305" y="0"/>
            <a:ext cx="3754862" cy="584775"/>
            <a:chOff x="365041" y="384517"/>
            <a:chExt cx="3754862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AF4973-3C00-4C17-BD41-B51CF0EC5BA1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07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856509F-09AF-409E-9B91-A7317A0929EA}"/>
                </a:ext>
              </a:extLst>
            </p:cNvPr>
            <p:cNvSpPr txBox="1"/>
            <p:nvPr/>
          </p:nvSpPr>
          <p:spPr>
            <a:xfrm>
              <a:off x="951551" y="384517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결론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E29EED4-1A94-4A21-8BAB-8F868F028586}"/>
              </a:ext>
            </a:extLst>
          </p:cNvPr>
          <p:cNvSpPr txBox="1"/>
          <p:nvPr/>
        </p:nvSpPr>
        <p:spPr>
          <a:xfrm>
            <a:off x="179512" y="535500"/>
            <a:ext cx="8964488" cy="632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제언 및 실행 방향성</a:t>
            </a:r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제주도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랜터카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리뷰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데이터의 감정 및 주제분석을 통한 발전방향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</a:t>
            </a:r>
          </a:p>
          <a:p>
            <a:endParaRPr lang="en-US" altLang="ko-KR" sz="5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·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오프라인 고객 응대 교육 및 프로그램 제정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목적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오프라인 유지 및 전화 서비스 질 향상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5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 점검 매뉴얼 확립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인수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인계과정에서 최소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 점검 및 주기적 차량 점검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주요 점검 항목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 내부 상태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먼지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얼룩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/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차량 상태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유리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타이어  주유 상황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방향제 설치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5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대여 과정의 매뉴얼 확립 및 주기적 점검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발전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목적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서비스에 대한 신속한 처리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예상치 못한 상황에 유동적 대처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endParaRPr lang="en-US" altLang="ko-KR" sz="5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온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오프라인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주기적인 점검 및 발전을 위한 고객 반응 정보 수집 및 분석 </a:t>
            </a:r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점검 및 발전방향 수립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결론 및 생각</a:t>
            </a:r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제주도 여행 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가장 먼저 경험하는 서비스가 렌터카 사업이다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그렇기에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제주도 관광산업 발전과의 지속적 선순환을 위해 고객 리뷰를 바탕으로 한 렌터카 사업의 지속적 발전방향 논의 및 서비스 질 향상은 렌터카 사업 뿐만 아니라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제주도 관광산업의 핵심이라 생각한다</a:t>
            </a:r>
            <a:r>
              <a:rPr lang="en-US" altLang="ko-KR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335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190AE09-B787-4829-A1EC-F1A2158A3918}"/>
              </a:ext>
            </a:extLst>
          </p:cNvPr>
          <p:cNvGrpSpPr/>
          <p:nvPr/>
        </p:nvGrpSpPr>
        <p:grpSpPr>
          <a:xfrm>
            <a:off x="241074" y="133178"/>
            <a:ext cx="3754862" cy="584775"/>
            <a:chOff x="365041" y="384517"/>
            <a:chExt cx="3754862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2139A7-D0DB-429E-B42C-7D4C089E4D1B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08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2D592B-9FEE-4032-A15A-996383FB674D}"/>
                </a:ext>
              </a:extLst>
            </p:cNvPr>
            <p:cNvSpPr txBox="1"/>
            <p:nvPr/>
          </p:nvSpPr>
          <p:spPr>
            <a:xfrm>
              <a:off x="951551" y="384517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자기 점검 표 </a:t>
              </a:r>
              <a:r>
                <a:rPr lang="en-US" altLang="ko-KR" sz="32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(1)</a:t>
              </a:r>
              <a:endParaRPr lang="ko-KR" altLang="en-US" sz="3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356ADCD-95D3-4225-9B9D-56CBA6A55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41156"/>
              </p:ext>
            </p:extLst>
          </p:nvPr>
        </p:nvGraphicFramePr>
        <p:xfrm>
          <a:off x="395536" y="980728"/>
          <a:ext cx="8640959" cy="581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252">
                  <a:extLst>
                    <a:ext uri="{9D8B030D-6E8A-4147-A177-3AD203B41FA5}">
                      <a16:colId xmlns:a16="http://schemas.microsoft.com/office/drawing/2014/main" val="2238093800"/>
                    </a:ext>
                  </a:extLst>
                </a:gridCol>
                <a:gridCol w="886252">
                  <a:extLst>
                    <a:ext uri="{9D8B030D-6E8A-4147-A177-3AD203B41FA5}">
                      <a16:colId xmlns:a16="http://schemas.microsoft.com/office/drawing/2014/main" val="59228682"/>
                    </a:ext>
                  </a:extLst>
                </a:gridCol>
                <a:gridCol w="6868455">
                  <a:extLst>
                    <a:ext uri="{9D8B030D-6E8A-4147-A177-3AD203B41FA5}">
                      <a16:colId xmlns:a16="http://schemas.microsoft.com/office/drawing/2014/main" val="1208793794"/>
                    </a:ext>
                  </a:extLst>
                </a:gridCol>
              </a:tblGrid>
              <a:tr h="3545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점수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평가 근거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45609"/>
                  </a:ext>
                </a:extLst>
              </a:tr>
              <a:tr h="83495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2/2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통계 자료를 활용해 주제 및 현황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목적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이해를 높임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요약본을 통해 앞으로 진행될 분석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보고서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진행 방향 설명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9774"/>
                  </a:ext>
                </a:extLst>
              </a:tr>
              <a:tr h="1632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Try-Except-Else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 활용 오류 예외 자동화 코드 작성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함수 정의와 페이지 정보 수집과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For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 활용해 자동화 코드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회사별 나뉘어져 있는 엑셀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하나로 결합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(for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함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 수집 진행상황 표시 및 수집 완료 시 자동 엑셀 저장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852544"/>
                  </a:ext>
                </a:extLst>
              </a:tr>
              <a:tr h="123380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전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처리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맞춤법 검사 자동 진행 코드 작성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크롤링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활용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 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정규 표현식을 활용한 데이터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전처리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개 부문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불용어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사전 자체 제작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378479"/>
                  </a:ext>
                </a:extLst>
              </a:tr>
              <a:tr h="16326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단어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빈도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단어 빈도 다양한 시각화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막대그래프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차 모양 워드 클라우드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Count Vectorizer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 파라미터 비교 분석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(analyzer, </a:t>
                      </a:r>
                      <a:r>
                        <a:rPr lang="en-US" altLang="ko-KR" dirty="0" err="1">
                          <a:solidFill>
                            <a:schemeClr val="tx1"/>
                          </a:solidFill>
                        </a:rPr>
                        <a:t>ngram_range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indent="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Hashing Vectorizer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 도전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13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8393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대지, 실외이(가) 표시된 사진&#10;&#10;자동 생성된 설명">
            <a:extLst>
              <a:ext uri="{FF2B5EF4-FFF2-40B4-BE49-F238E27FC236}">
                <a16:creationId xmlns:a16="http://schemas.microsoft.com/office/drawing/2014/main" id="{89333E0F-1735-481A-9F1E-A616DE0D5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19" y="3598925"/>
            <a:ext cx="1850421" cy="2467228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:a16="http://schemas.microsoft.com/office/drawing/2014/main" id="{49C6D649-C6E2-4270-A63D-CEA8ADB27BF7}"/>
              </a:ext>
            </a:extLst>
          </p:cNvPr>
          <p:cNvGrpSpPr/>
          <p:nvPr/>
        </p:nvGrpSpPr>
        <p:grpSpPr>
          <a:xfrm>
            <a:off x="251520" y="117897"/>
            <a:ext cx="3744416" cy="584775"/>
            <a:chOff x="375487" y="369236"/>
            <a:chExt cx="3744416" cy="58477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748F556-C53A-482F-B251-8C9E73DC85FC}"/>
                </a:ext>
              </a:extLst>
            </p:cNvPr>
            <p:cNvSpPr txBox="1"/>
            <p:nvPr/>
          </p:nvSpPr>
          <p:spPr>
            <a:xfrm>
              <a:off x="375487" y="369236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00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44CA1D-2528-4EA8-96A5-19B3F4AB1446}"/>
                </a:ext>
              </a:extLst>
            </p:cNvPr>
            <p:cNvSpPr txBox="1"/>
            <p:nvPr/>
          </p:nvSpPr>
          <p:spPr>
            <a:xfrm>
              <a:off x="951551" y="369236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목차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C5B6F18-ABBE-45AB-88BF-1BA2977DEBBF}"/>
              </a:ext>
            </a:extLst>
          </p:cNvPr>
          <p:cNvGrpSpPr/>
          <p:nvPr/>
        </p:nvGrpSpPr>
        <p:grpSpPr>
          <a:xfrm>
            <a:off x="1156953" y="925325"/>
            <a:ext cx="7256002" cy="5409479"/>
            <a:chOff x="1156953" y="925325"/>
            <a:chExt cx="7256002" cy="5409479"/>
          </a:xfrm>
        </p:grpSpPr>
        <p:cxnSp>
          <p:nvCxnSpPr>
            <p:cNvPr id="12" name="직선 연결선 11"/>
            <p:cNvCxnSpPr>
              <a:cxnSpLocks/>
              <a:stCxn id="16" idx="5"/>
              <a:endCxn id="41" idx="1"/>
            </p:cNvCxnSpPr>
            <p:nvPr/>
          </p:nvCxnSpPr>
          <p:spPr>
            <a:xfrm>
              <a:off x="1369368" y="1236549"/>
              <a:ext cx="4260969" cy="4783352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그룹 2"/>
            <p:cNvGrpSpPr/>
            <p:nvPr/>
          </p:nvGrpSpPr>
          <p:grpSpPr>
            <a:xfrm>
              <a:off x="1156953" y="925325"/>
              <a:ext cx="4721295" cy="477054"/>
              <a:chOff x="1479402" y="1823785"/>
              <a:chExt cx="4098338" cy="477054"/>
            </a:xfrm>
          </p:grpSpPr>
          <p:sp>
            <p:nvSpPr>
              <p:cNvPr id="16" name="순서도: 논리합 15"/>
              <p:cNvSpPr/>
              <p:nvPr/>
            </p:nvSpPr>
            <p:spPr>
              <a:xfrm>
                <a:off x="1479402" y="1950621"/>
                <a:ext cx="216024" cy="216024"/>
              </a:xfrm>
              <a:prstGeom prst="flowChartOr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833324" y="1823785"/>
                <a:ext cx="374441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01  </a:t>
                </a:r>
                <a:r>
                  <a:rPr lang="ko-KR" altLang="en-US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서론</a:t>
                </a:r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AB1C468-740B-4C9D-AC77-CF5CB088FD92}"/>
                </a:ext>
              </a:extLst>
            </p:cNvPr>
            <p:cNvGrpSpPr/>
            <p:nvPr/>
          </p:nvGrpSpPr>
          <p:grpSpPr>
            <a:xfrm>
              <a:off x="1839330" y="1614744"/>
              <a:ext cx="4576738" cy="477054"/>
              <a:chOff x="2159765" y="1489999"/>
              <a:chExt cx="4576738" cy="477054"/>
            </a:xfrm>
          </p:grpSpPr>
          <p:sp>
            <p:nvSpPr>
              <p:cNvPr id="18" name="순서도: 논리합 17"/>
              <p:cNvSpPr/>
              <p:nvPr/>
            </p:nvSpPr>
            <p:spPr>
              <a:xfrm>
                <a:off x="2159765" y="1658767"/>
                <a:ext cx="248860" cy="216024"/>
              </a:xfrm>
              <a:prstGeom prst="flowChartOr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422927" y="1489999"/>
                <a:ext cx="431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02  </a:t>
                </a:r>
                <a:r>
                  <a:rPr lang="ko-KR" altLang="en-US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데이터 수집</a:t>
                </a: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315C5F0-70E7-436E-8F94-913BBC7E259E}"/>
                </a:ext>
              </a:extLst>
            </p:cNvPr>
            <p:cNvGrpSpPr/>
            <p:nvPr/>
          </p:nvGrpSpPr>
          <p:grpSpPr>
            <a:xfrm>
              <a:off x="3059832" y="3047042"/>
              <a:ext cx="4657566" cy="477054"/>
              <a:chOff x="3656887" y="2838500"/>
              <a:chExt cx="4657566" cy="477054"/>
            </a:xfrm>
          </p:grpSpPr>
          <p:sp>
            <p:nvSpPr>
              <p:cNvPr id="20" name="순서도: 논리합 19"/>
              <p:cNvSpPr/>
              <p:nvPr/>
            </p:nvSpPr>
            <p:spPr>
              <a:xfrm>
                <a:off x="3656887" y="2969015"/>
                <a:ext cx="248860" cy="216024"/>
              </a:xfrm>
              <a:prstGeom prst="flowChartOr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4000878" y="2838500"/>
                <a:ext cx="4313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04  </a:t>
                </a:r>
                <a:r>
                  <a:rPr lang="ko-KR" altLang="en-US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단어 빈도</a:t>
                </a:r>
              </a:p>
            </p:txBody>
          </p:sp>
        </p:grp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0F5D26A9-BD50-42EE-9C63-4AC3E0BD8877}"/>
                </a:ext>
              </a:extLst>
            </p:cNvPr>
            <p:cNvGrpSpPr/>
            <p:nvPr/>
          </p:nvGrpSpPr>
          <p:grpSpPr>
            <a:xfrm>
              <a:off x="2478436" y="2380226"/>
              <a:ext cx="4602812" cy="477054"/>
              <a:chOff x="2851032" y="2161967"/>
              <a:chExt cx="4602812" cy="477054"/>
            </a:xfrm>
          </p:grpSpPr>
          <p:sp>
            <p:nvSpPr>
              <p:cNvPr id="25" name="순서도: 논리합 24"/>
              <p:cNvSpPr/>
              <p:nvPr/>
            </p:nvSpPr>
            <p:spPr>
              <a:xfrm>
                <a:off x="2851032" y="2291651"/>
                <a:ext cx="248860" cy="216024"/>
              </a:xfrm>
              <a:prstGeom prst="flowChartOr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3140269" y="2161967"/>
                <a:ext cx="431357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03  </a:t>
                </a:r>
                <a:r>
                  <a:rPr lang="ko-KR" altLang="en-US" sz="2500" b="1" spc="-150" dirty="0" err="1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전처리</a:t>
                </a:r>
                <a:endParaRPr lang="ko-KR" altLang="en-US" sz="25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BEBA2EC-E9A7-4A03-9D5C-E70F53124EB6}"/>
                </a:ext>
              </a:extLst>
            </p:cNvPr>
            <p:cNvGrpSpPr/>
            <p:nvPr/>
          </p:nvGrpSpPr>
          <p:grpSpPr>
            <a:xfrm>
              <a:off x="3721460" y="3721395"/>
              <a:ext cx="4691495" cy="477054"/>
              <a:chOff x="4403303" y="3478145"/>
              <a:chExt cx="4691495" cy="477054"/>
            </a:xfrm>
          </p:grpSpPr>
          <p:sp>
            <p:nvSpPr>
              <p:cNvPr id="22" name="순서도: 논리합 21"/>
              <p:cNvSpPr/>
              <p:nvPr/>
            </p:nvSpPr>
            <p:spPr>
              <a:xfrm>
                <a:off x="4403303" y="3608660"/>
                <a:ext cx="248860" cy="216024"/>
              </a:xfrm>
              <a:prstGeom prst="flowChartOr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4781222" y="3478145"/>
                <a:ext cx="431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/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05  </a:t>
                </a:r>
                <a:r>
                  <a:rPr lang="ko-KR" altLang="en-US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감정 분석</a:t>
                </a:r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            </a:t>
                </a:r>
                <a:endParaRPr lang="ko-KR" altLang="en-US" sz="25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B3F3C99-52AB-435F-9AEC-DE30A80500F4}"/>
                </a:ext>
              </a:extLst>
            </p:cNvPr>
            <p:cNvGrpSpPr/>
            <p:nvPr/>
          </p:nvGrpSpPr>
          <p:grpSpPr>
            <a:xfrm>
              <a:off x="4398550" y="4465102"/>
              <a:ext cx="2140763" cy="477054"/>
              <a:chOff x="5239549" y="4224694"/>
              <a:chExt cx="2140763" cy="477054"/>
            </a:xfrm>
          </p:grpSpPr>
          <p:sp>
            <p:nvSpPr>
              <p:cNvPr id="27" name="순서도: 논리합 26">
                <a:extLst>
                  <a:ext uri="{FF2B5EF4-FFF2-40B4-BE49-F238E27FC236}">
                    <a16:creationId xmlns:a16="http://schemas.microsoft.com/office/drawing/2014/main" id="{4D6EBC1B-B10B-4472-80C5-23F0ED3D13AF}"/>
                  </a:ext>
                </a:extLst>
              </p:cNvPr>
              <p:cNvSpPr/>
              <p:nvPr/>
            </p:nvSpPr>
            <p:spPr>
              <a:xfrm>
                <a:off x="5239549" y="4355209"/>
                <a:ext cx="248860" cy="216024"/>
              </a:xfrm>
              <a:prstGeom prst="flowChartOr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94B4903-0DD3-4A98-8FB7-69D9C01BDB71}"/>
                  </a:ext>
                </a:extLst>
              </p:cNvPr>
              <p:cNvSpPr txBox="1"/>
              <p:nvPr/>
            </p:nvSpPr>
            <p:spPr>
              <a:xfrm>
                <a:off x="5617468" y="4224694"/>
                <a:ext cx="1762844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/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06  </a:t>
                </a:r>
                <a:r>
                  <a:rPr lang="ko-KR" altLang="en-US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주제 분석</a:t>
                </a:r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            </a:t>
                </a:r>
                <a:endParaRPr lang="ko-KR" altLang="en-US" sz="25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E335B6C-78AD-4813-B706-33B430EF3207}"/>
                </a:ext>
              </a:extLst>
            </p:cNvPr>
            <p:cNvGrpSpPr/>
            <p:nvPr/>
          </p:nvGrpSpPr>
          <p:grpSpPr>
            <a:xfrm>
              <a:off x="4989025" y="5161426"/>
              <a:ext cx="1573144" cy="477054"/>
              <a:chOff x="6167208" y="5023152"/>
              <a:chExt cx="1573144" cy="477054"/>
            </a:xfrm>
          </p:grpSpPr>
          <p:sp>
            <p:nvSpPr>
              <p:cNvPr id="30" name="순서도: 논리합 29">
                <a:extLst>
                  <a:ext uri="{FF2B5EF4-FFF2-40B4-BE49-F238E27FC236}">
                    <a16:creationId xmlns:a16="http://schemas.microsoft.com/office/drawing/2014/main" id="{94A72800-82CC-4DA7-A32D-CB7F46D31C56}"/>
                  </a:ext>
                </a:extLst>
              </p:cNvPr>
              <p:cNvSpPr/>
              <p:nvPr/>
            </p:nvSpPr>
            <p:spPr>
              <a:xfrm>
                <a:off x="6167208" y="5153667"/>
                <a:ext cx="248860" cy="216024"/>
              </a:xfrm>
              <a:prstGeom prst="flowChartOr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56ADC37-D7CB-4D89-A152-E7D7C5CD50C4}"/>
                  </a:ext>
                </a:extLst>
              </p:cNvPr>
              <p:cNvSpPr txBox="1"/>
              <p:nvPr/>
            </p:nvSpPr>
            <p:spPr>
              <a:xfrm>
                <a:off x="6545127" y="5023152"/>
                <a:ext cx="1195225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/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07  </a:t>
                </a:r>
                <a:r>
                  <a:rPr lang="ko-KR" altLang="en-US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결론</a:t>
                </a:r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           </a:t>
                </a:r>
                <a:endParaRPr lang="ko-KR" altLang="en-US" sz="25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DD0FC453-615A-4832-BA28-43E6F3A79958}"/>
                </a:ext>
              </a:extLst>
            </p:cNvPr>
            <p:cNvGrpSpPr/>
            <p:nvPr/>
          </p:nvGrpSpPr>
          <p:grpSpPr>
            <a:xfrm>
              <a:off x="5593892" y="5857750"/>
              <a:ext cx="2669812" cy="477054"/>
              <a:chOff x="6167208" y="5023152"/>
              <a:chExt cx="2669812" cy="477054"/>
            </a:xfrm>
          </p:grpSpPr>
          <p:sp>
            <p:nvSpPr>
              <p:cNvPr id="41" name="순서도: 논리합 40">
                <a:extLst>
                  <a:ext uri="{FF2B5EF4-FFF2-40B4-BE49-F238E27FC236}">
                    <a16:creationId xmlns:a16="http://schemas.microsoft.com/office/drawing/2014/main" id="{6CC5C70B-ACE1-4A3D-95C0-895D0DEC7DC1}"/>
                  </a:ext>
                </a:extLst>
              </p:cNvPr>
              <p:cNvSpPr/>
              <p:nvPr/>
            </p:nvSpPr>
            <p:spPr>
              <a:xfrm>
                <a:off x="6167208" y="5153667"/>
                <a:ext cx="248860" cy="216024"/>
              </a:xfrm>
              <a:prstGeom prst="flowChartOr">
                <a:avLst/>
              </a:prstGeom>
              <a:solidFill>
                <a:schemeClr val="bg1">
                  <a:alpha val="50000"/>
                </a:schemeClr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500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E601926-16E6-463F-B79B-4AE0F8D45AE7}"/>
                  </a:ext>
                </a:extLst>
              </p:cNvPr>
              <p:cNvSpPr txBox="1"/>
              <p:nvPr/>
            </p:nvSpPr>
            <p:spPr>
              <a:xfrm>
                <a:off x="6545127" y="5023152"/>
                <a:ext cx="2291893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/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08  </a:t>
                </a:r>
                <a:r>
                  <a:rPr lang="ko-KR" altLang="en-US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자기 평가표</a:t>
                </a:r>
                <a:r>
                  <a:rPr lang="en-US" altLang="ko-KR" sz="2500" b="1" spc="-150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rPr>
                  <a:t>            </a:t>
                </a:r>
                <a:endParaRPr lang="ko-KR" altLang="en-US" sz="2500" b="1" spc="-15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190AE09-B787-4829-A1EC-F1A2158A3918}"/>
              </a:ext>
            </a:extLst>
          </p:cNvPr>
          <p:cNvGrpSpPr/>
          <p:nvPr/>
        </p:nvGrpSpPr>
        <p:grpSpPr>
          <a:xfrm>
            <a:off x="241074" y="133178"/>
            <a:ext cx="3754862" cy="584775"/>
            <a:chOff x="365041" y="384517"/>
            <a:chExt cx="3754862" cy="584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2139A7-D0DB-429E-B42C-7D4C089E4D1B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08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2D592B-9FEE-4032-A15A-996383FB674D}"/>
                </a:ext>
              </a:extLst>
            </p:cNvPr>
            <p:cNvSpPr txBox="1"/>
            <p:nvPr/>
          </p:nvSpPr>
          <p:spPr>
            <a:xfrm>
              <a:off x="951551" y="384517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자기 점검 표 </a:t>
              </a:r>
              <a:r>
                <a:rPr lang="en-US" altLang="ko-KR" sz="32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(2)</a:t>
              </a:r>
              <a:endParaRPr lang="ko-KR" altLang="en-US" sz="32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356ADCD-95D3-4225-9B9D-56CBA6A551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883067"/>
              </p:ext>
            </p:extLst>
          </p:nvPr>
        </p:nvGraphicFramePr>
        <p:xfrm>
          <a:off x="395536" y="980729"/>
          <a:ext cx="8640959" cy="582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6252">
                  <a:extLst>
                    <a:ext uri="{9D8B030D-6E8A-4147-A177-3AD203B41FA5}">
                      <a16:colId xmlns:a16="http://schemas.microsoft.com/office/drawing/2014/main" val="2238093800"/>
                    </a:ext>
                  </a:extLst>
                </a:gridCol>
                <a:gridCol w="886252">
                  <a:extLst>
                    <a:ext uri="{9D8B030D-6E8A-4147-A177-3AD203B41FA5}">
                      <a16:colId xmlns:a16="http://schemas.microsoft.com/office/drawing/2014/main" val="59228682"/>
                    </a:ext>
                  </a:extLst>
                </a:gridCol>
                <a:gridCol w="6868455">
                  <a:extLst>
                    <a:ext uri="{9D8B030D-6E8A-4147-A177-3AD203B41FA5}">
                      <a16:colId xmlns:a16="http://schemas.microsoft.com/office/drawing/2014/main" val="1208793794"/>
                    </a:ext>
                  </a:extLst>
                </a:gridCol>
              </a:tblGrid>
              <a:tr h="3595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점수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평가 근거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45609"/>
                  </a:ext>
                </a:extLst>
              </a:tr>
              <a:tr h="157318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감성 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분석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긍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·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부정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Label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부여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시각화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세부 리뷰 점수 활용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데이터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불균형 문제처리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다운 샘플링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모델 학습 시 다양한 방법 활용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(K-Fold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교차검증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조기 종료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Checkpoint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활용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9774"/>
                  </a:ext>
                </a:extLst>
              </a:tr>
              <a:tr h="16559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분석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3/3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주제 수마다 응집도 및 다양도 측정하는 코드 및 시각화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각 토픽 별 상위 단어 및 연관성 추출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각 문서 별 토픽 분포 보기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Tx/>
                        <a:buChar char="-"/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키워드 입력 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LSA,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회전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NMF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한꺼번에 적용 코드 생성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852544"/>
                  </a:ext>
                </a:extLst>
              </a:tr>
              <a:tr h="12513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>
                          <a:solidFill>
                            <a:schemeClr val="tx1"/>
                          </a:solidFill>
                        </a:rPr>
                        <a:t>결론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2/2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서론에서 주어진 목적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발전 방향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에 대한 필요한 제언들을 분석 과정에서 얻은 결과물을 활용해서 설명하였음</a:t>
                      </a:r>
                      <a:endParaRPr lang="en-US" altLang="ko-KR" dirty="0">
                        <a:solidFill>
                          <a:schemeClr val="tx1"/>
                        </a:solidFill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결론 및 제언과정이 모두 포함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378479"/>
                  </a:ext>
                </a:extLst>
              </a:tr>
              <a:tr h="9040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합계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19/19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-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13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862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8D8CD129-B5E6-4E0B-BA74-46644DD7D7D2}"/>
              </a:ext>
            </a:extLst>
          </p:cNvPr>
          <p:cNvGrpSpPr/>
          <p:nvPr/>
        </p:nvGrpSpPr>
        <p:grpSpPr>
          <a:xfrm>
            <a:off x="241074" y="133178"/>
            <a:ext cx="3754862" cy="584775"/>
            <a:chOff x="365041" y="384517"/>
            <a:chExt cx="375486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80FC60C-D24D-4AEC-BEB0-415874D439AF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09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841CC3-6DF9-4357-9EB6-60C560620DD3}"/>
                </a:ext>
              </a:extLst>
            </p:cNvPr>
            <p:cNvSpPr txBox="1"/>
            <p:nvPr/>
          </p:nvSpPr>
          <p:spPr>
            <a:xfrm>
              <a:off x="951551" y="384517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출저</a:t>
              </a:r>
              <a:endParaRPr lang="ko-KR" altLang="en-US" sz="32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BF85C3F9-6FD2-4EC5-B215-460A21A2EA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024333"/>
              </p:ext>
            </p:extLst>
          </p:nvPr>
        </p:nvGraphicFramePr>
        <p:xfrm>
          <a:off x="107505" y="980728"/>
          <a:ext cx="8856984" cy="4623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775">
                  <a:extLst>
                    <a:ext uri="{9D8B030D-6E8A-4147-A177-3AD203B41FA5}">
                      <a16:colId xmlns:a16="http://schemas.microsoft.com/office/drawing/2014/main" val="2238093800"/>
                    </a:ext>
                  </a:extLst>
                </a:gridCol>
                <a:gridCol w="1693861">
                  <a:extLst>
                    <a:ext uri="{9D8B030D-6E8A-4147-A177-3AD203B41FA5}">
                      <a16:colId xmlns:a16="http://schemas.microsoft.com/office/drawing/2014/main" val="59228682"/>
                    </a:ext>
                  </a:extLst>
                </a:gridCol>
                <a:gridCol w="6457348">
                  <a:extLst>
                    <a:ext uri="{9D8B030D-6E8A-4147-A177-3AD203B41FA5}">
                      <a16:colId xmlns:a16="http://schemas.microsoft.com/office/drawing/2014/main" val="1208793794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세부사항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사이트명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96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945609"/>
                  </a:ext>
                </a:extLst>
              </a:tr>
              <a:tr h="32400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전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처리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문서 합치기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hlinkClick r:id="rId2"/>
                        </a:rPr>
                        <a:t>https://m.blog.naver.com/PostView.nhn?blogId=jangsam24&amp;logNo=221389314127&amp;proxyReferer=https:%2F%2Fwww.google.com%2F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729774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맞춤법 검사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hlinkClick r:id="rId3"/>
                        </a:rPr>
                        <a:t>https://ebbnflow.tistory.com/246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(Insight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도출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8852544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정규화 및 </a:t>
                      </a:r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불용어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hlinkClick r:id="rId4"/>
                        </a:rPr>
                        <a:t>https://wikidocs.net/21693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378479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다운샘플링</a:t>
                      </a:r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hlinkClick r:id="rId5"/>
                        </a:rPr>
                        <a:t>http://bongholee.com/2019/02/til-%EC%A0%84%EC%B2%98%EB%A6%AC%EC%8B%9C-meta-%EC%83%9D%EC%84%B1-undersampling-imputer/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9150556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단어빈도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파라미터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hlinkClick r:id="rId6"/>
                        </a:rPr>
                        <a:t>https://chan-lab.tistory.com/27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879900"/>
                  </a:ext>
                </a:extLst>
              </a:tr>
              <a:tr h="4027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단어 구름 모양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hlinkClick r:id="rId7"/>
                        </a:rPr>
                        <a:t>https://foreverhappiness.tistory.com/36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683013"/>
                  </a:ext>
                </a:extLst>
              </a:tr>
              <a:tr h="32400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감정 </a:t>
                      </a:r>
                      <a:endParaRPr lang="en-US" altLang="ko-KR" sz="15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분석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교차검증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hlinkClick r:id="rId8"/>
                        </a:rPr>
                        <a:t>https://morningcoding.tistory.com/entry/Keras%EB%A5%BC-%EC%9D%B4%EC%9A%A9%ED%95%9C-%EB%B3%B4%EC%8A%A4%ED%84%B4-%EC%A3%BC%ED%83%9D%EA%B0%80%EA%B2%A9-%EC%98%88%EC%B8%A1-K-Fold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234169"/>
                  </a:ext>
                </a:extLst>
              </a:tr>
              <a:tr h="32400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조기 검증 </a:t>
                      </a:r>
                      <a:r>
                        <a:rPr lang="en-US" altLang="ko-KR" sz="1500" dirty="0">
                          <a:solidFill>
                            <a:schemeClr val="tx1"/>
                          </a:solidFill>
                        </a:rPr>
                        <a:t>&amp; </a:t>
                      </a:r>
                    </a:p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체크포인트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hlinkClick r:id="rId9"/>
                        </a:rPr>
                        <a:t>https://3months.tistory.com/424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513816"/>
                  </a:ext>
                </a:extLst>
              </a:tr>
              <a:tr h="3086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주제분석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2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>
                          <a:solidFill>
                            <a:schemeClr val="tx1"/>
                          </a:solidFill>
                        </a:rPr>
                        <a:t>문서별</a:t>
                      </a:r>
                      <a:r>
                        <a:rPr lang="ko-KR" altLang="en-US" sz="1500" dirty="0">
                          <a:solidFill>
                            <a:schemeClr val="tx1"/>
                          </a:solidFill>
                        </a:rPr>
                        <a:t> 토픽 분석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000" dirty="0">
                          <a:solidFill>
                            <a:schemeClr val="tx1"/>
                          </a:solidFill>
                          <a:hlinkClick r:id="rId10"/>
                        </a:rPr>
                        <a:t>https://wikidocs.net/30708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746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4723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379" y="2132856"/>
            <a:ext cx="90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감사합니다</a:t>
            </a:r>
            <a:r>
              <a:rPr lang="en-US" altLang="ko-KR" sz="48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</p:txBody>
      </p:sp>
      <p:sp>
        <p:nvSpPr>
          <p:cNvPr id="74" name="순서도: 논리합 73"/>
          <p:cNvSpPr/>
          <p:nvPr/>
        </p:nvSpPr>
        <p:spPr>
          <a:xfrm>
            <a:off x="179512" y="2590302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75" name="순서도: 논리합 74"/>
          <p:cNvSpPr/>
          <p:nvPr/>
        </p:nvSpPr>
        <p:spPr>
          <a:xfrm>
            <a:off x="8748464" y="2605544"/>
            <a:ext cx="216024" cy="216024"/>
          </a:xfrm>
          <a:prstGeom prst="flowChartOr">
            <a:avLst/>
          </a:prstGeom>
          <a:solidFill>
            <a:schemeClr val="bg1">
              <a:alpha val="5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cxnSp>
        <p:nvCxnSpPr>
          <p:cNvPr id="81" name="직선 연결선 80"/>
          <p:cNvCxnSpPr>
            <a:stCxn id="74" idx="6"/>
          </p:cNvCxnSpPr>
          <p:nvPr/>
        </p:nvCxnSpPr>
        <p:spPr>
          <a:xfrm>
            <a:off x="395536" y="2698314"/>
            <a:ext cx="2448272" cy="1060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6444208" y="2709500"/>
            <a:ext cx="2314416" cy="1002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EFFD14C-7B6F-436E-B15C-29B71FB2809C}"/>
              </a:ext>
            </a:extLst>
          </p:cNvPr>
          <p:cNvGrpSpPr/>
          <p:nvPr/>
        </p:nvGrpSpPr>
        <p:grpSpPr>
          <a:xfrm>
            <a:off x="2752419" y="2855184"/>
            <a:ext cx="3744416" cy="461665"/>
            <a:chOff x="2699792" y="2823319"/>
            <a:chExt cx="3744416" cy="461665"/>
          </a:xfrm>
        </p:grpSpPr>
        <p:grpSp>
          <p:nvGrpSpPr>
            <p:cNvPr id="90" name="그룹 89"/>
            <p:cNvGrpSpPr/>
            <p:nvPr/>
          </p:nvGrpSpPr>
          <p:grpSpPr>
            <a:xfrm>
              <a:off x="2699792" y="2852936"/>
              <a:ext cx="3744416" cy="432048"/>
              <a:chOff x="2699792" y="2852936"/>
              <a:chExt cx="3744416" cy="504056"/>
            </a:xfrm>
          </p:grpSpPr>
          <p:grpSp>
            <p:nvGrpSpPr>
              <p:cNvPr id="86" name="그룹 85"/>
              <p:cNvGrpSpPr/>
              <p:nvPr/>
            </p:nvGrpSpPr>
            <p:grpSpPr>
              <a:xfrm>
                <a:off x="2987824" y="2852936"/>
                <a:ext cx="3456384" cy="504056"/>
                <a:chOff x="899592" y="2060848"/>
                <a:chExt cx="3456384" cy="504056"/>
              </a:xfrm>
            </p:grpSpPr>
            <p:sp>
              <p:nvSpPr>
                <p:cNvPr id="87" name="직사각형 86"/>
                <p:cNvSpPr/>
                <p:nvPr/>
              </p:nvSpPr>
              <p:spPr>
                <a:xfrm>
                  <a:off x="899592" y="2060848"/>
                  <a:ext cx="3240360" cy="5040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bg1"/>
                    </a:solidFill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  <p:sp>
              <p:nvSpPr>
                <p:cNvPr id="88" name="타원 87"/>
                <p:cNvSpPr/>
                <p:nvPr/>
              </p:nvSpPr>
              <p:spPr>
                <a:xfrm>
                  <a:off x="3851920" y="2060848"/>
                  <a:ext cx="504056" cy="50405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배달의민족 한나체 Air" panose="020B0600000101010101" pitchFamily="50" charset="-127"/>
                    <a:ea typeface="배달의민족 한나체 Air" panose="020B0600000101010101" pitchFamily="50" charset="-127"/>
                  </a:endParaRPr>
                </a:p>
              </p:txBody>
            </p:sp>
          </p:grpSp>
          <p:sp>
            <p:nvSpPr>
              <p:cNvPr id="89" name="타원 88"/>
              <p:cNvSpPr/>
              <p:nvPr/>
            </p:nvSpPr>
            <p:spPr>
              <a:xfrm>
                <a:off x="2699792" y="2852936"/>
                <a:ext cx="504056" cy="5040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endParaRPr>
              </a:p>
            </p:txBody>
          </p:sp>
        </p:grpSp>
        <p:sp>
          <p:nvSpPr>
            <p:cNvPr id="85" name="TextBox 84"/>
            <p:cNvSpPr txBox="1"/>
            <p:nvPr/>
          </p:nvSpPr>
          <p:spPr>
            <a:xfrm>
              <a:off x="2987824" y="2823319"/>
              <a:ext cx="31683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spc="-150" dirty="0">
                  <a:solidFill>
                    <a:schemeClr val="tx2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Thank you</a:t>
              </a:r>
              <a:endParaRPr lang="ko-KR" altLang="en-US" sz="2400" b="1" spc="-150" dirty="0">
                <a:solidFill>
                  <a:schemeClr val="tx2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38E2B79-8F71-4E85-95D8-AA8EC55ECD7E}"/>
              </a:ext>
            </a:extLst>
          </p:cNvPr>
          <p:cNvSpPr txBox="1"/>
          <p:nvPr/>
        </p:nvSpPr>
        <p:spPr>
          <a:xfrm>
            <a:off x="53752" y="5157192"/>
            <a:ext cx="9036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20182793, </a:t>
            </a:r>
            <a:r>
              <a:rPr lang="ko-KR" altLang="en-US" sz="2000" b="1" spc="-15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빅데이터 경영통계학과 김민식</a:t>
            </a:r>
            <a:endParaRPr lang="en-US" altLang="ko-KR" sz="2000" b="1" spc="-15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9118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939FEBD8-F39A-433A-B47F-A24D1EF18E6A}"/>
              </a:ext>
            </a:extLst>
          </p:cNvPr>
          <p:cNvGrpSpPr/>
          <p:nvPr/>
        </p:nvGrpSpPr>
        <p:grpSpPr>
          <a:xfrm>
            <a:off x="251520" y="84808"/>
            <a:ext cx="3744416" cy="617864"/>
            <a:chOff x="375487" y="336147"/>
            <a:chExt cx="3744416" cy="6178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998FC4-3E30-4F01-ABE3-5AE0D50B0970}"/>
                </a:ext>
              </a:extLst>
            </p:cNvPr>
            <p:cNvSpPr txBox="1"/>
            <p:nvPr/>
          </p:nvSpPr>
          <p:spPr>
            <a:xfrm>
              <a:off x="375487" y="369236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01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8534A81-2440-4EB5-B94E-3D711D19F1EB}"/>
                </a:ext>
              </a:extLst>
            </p:cNvPr>
            <p:cNvSpPr txBox="1"/>
            <p:nvPr/>
          </p:nvSpPr>
          <p:spPr>
            <a:xfrm>
              <a:off x="951551" y="336147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서론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B3628A1-043D-42BB-84D5-36736852A408}"/>
              </a:ext>
            </a:extLst>
          </p:cNvPr>
          <p:cNvGrpSpPr/>
          <p:nvPr/>
        </p:nvGrpSpPr>
        <p:grpSpPr>
          <a:xfrm>
            <a:off x="229663" y="1700808"/>
            <a:ext cx="3321369" cy="4536504"/>
            <a:chOff x="359532" y="1160748"/>
            <a:chExt cx="3321369" cy="4536504"/>
          </a:xfrm>
        </p:grpSpPr>
        <p:pic>
          <p:nvPicPr>
            <p:cNvPr id="3" name="그림 2" descr="지도이(가) 표시된 사진&#10;&#10;자동 생성된 설명">
              <a:extLst>
                <a:ext uri="{FF2B5EF4-FFF2-40B4-BE49-F238E27FC236}">
                  <a16:creationId xmlns:a16="http://schemas.microsoft.com/office/drawing/2014/main" id="{1F064FF2-E249-4BBF-B1CA-79D13DC604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544" y="1160748"/>
              <a:ext cx="3213357" cy="4536504"/>
            </a:xfrm>
            <a:prstGeom prst="rect">
              <a:avLst/>
            </a:prstGeom>
          </p:spPr>
        </p:pic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CF5473C-57CE-4B7F-8784-2A954FF6410F}"/>
                </a:ext>
              </a:extLst>
            </p:cNvPr>
            <p:cNvSpPr/>
            <p:nvPr/>
          </p:nvSpPr>
          <p:spPr>
            <a:xfrm>
              <a:off x="2411760" y="1700808"/>
              <a:ext cx="720080" cy="720080"/>
            </a:xfrm>
            <a:prstGeom prst="ellipse">
              <a:avLst/>
            </a:prstGeom>
            <a:noFill/>
            <a:ln cap="rnd">
              <a:solidFill>
                <a:srgbClr val="FF0000">
                  <a:alpha val="59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AE9843C-84F5-40F2-8F17-793DFF134967}"/>
                </a:ext>
              </a:extLst>
            </p:cNvPr>
            <p:cNvSpPr/>
            <p:nvPr/>
          </p:nvSpPr>
          <p:spPr>
            <a:xfrm>
              <a:off x="2771800" y="3456312"/>
              <a:ext cx="720080" cy="720080"/>
            </a:xfrm>
            <a:prstGeom prst="ellipse">
              <a:avLst/>
            </a:prstGeom>
            <a:noFill/>
            <a:ln cap="rnd">
              <a:solidFill>
                <a:srgbClr val="FF0000">
                  <a:alpha val="59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51C65237-33BE-4A88-B921-2ED6E1F0B245}"/>
                </a:ext>
              </a:extLst>
            </p:cNvPr>
            <p:cNvSpPr/>
            <p:nvPr/>
          </p:nvSpPr>
          <p:spPr>
            <a:xfrm>
              <a:off x="359532" y="1844824"/>
              <a:ext cx="720080" cy="720080"/>
            </a:xfrm>
            <a:prstGeom prst="ellipse">
              <a:avLst/>
            </a:prstGeom>
            <a:noFill/>
            <a:ln cap="rnd">
              <a:solidFill>
                <a:srgbClr val="FF0000">
                  <a:alpha val="59000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01CA046-32C5-47AA-B18E-8FA7DFF96264}"/>
              </a:ext>
            </a:extLst>
          </p:cNvPr>
          <p:cNvSpPr txBox="1"/>
          <p:nvPr/>
        </p:nvSpPr>
        <p:spPr>
          <a:xfrm>
            <a:off x="1712534" y="792016"/>
            <a:ext cx="5718931" cy="602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제주도 렌터카 리뷰 분석을 통한 발전 방향 </a:t>
            </a:r>
            <a:endParaRPr lang="en-US" altLang="ko-KR" sz="2500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3F0D1D-FE81-4C8E-8049-E784CD570170}"/>
              </a:ext>
            </a:extLst>
          </p:cNvPr>
          <p:cNvSpPr txBox="1"/>
          <p:nvPr/>
        </p:nvSpPr>
        <p:spPr>
          <a:xfrm>
            <a:off x="3707904" y="1604854"/>
            <a:ext cx="5255223" cy="5168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현황</a:t>
            </a:r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코로나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19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로 인해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안전함과 풍경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등의 이유로 해외 여행의 대안으로 </a:t>
            </a:r>
            <a:r>
              <a:rPr lang="ko-KR" altLang="en-US" b="1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제주도 여행을 선택</a:t>
            </a:r>
            <a:r>
              <a:rPr lang="en-US" altLang="ko-KR" b="1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b="1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관광객 증가</a:t>
            </a:r>
            <a:r>
              <a:rPr lang="en-US" altLang="ko-KR" b="1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제주도 여행 시 편리한 이동을 위해 상당수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(78%)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 렌터카 활용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제주도 여행 시 여행 정보 습득 경로가 포털사이트 검색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(67.7%)</a:t>
            </a:r>
          </a:p>
          <a:p>
            <a:endParaRPr lang="en-US" altLang="ko-KR" sz="3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3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∴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제주도 렌터카 </a:t>
            </a:r>
            <a:r>
              <a:rPr lang="ko-KR" altLang="en-US" b="1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분석의 필요성 必</a:t>
            </a:r>
            <a:endParaRPr lang="en-US" altLang="ko-KR" b="1" dirty="0">
              <a:solidFill>
                <a:srgbClr val="FFFF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 및 부정적 반응 분석을 통한 발전 및 개선사항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기대효과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소비자들의 반응을 통해 렌터카 회사 서비스의 발전방향을 제시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이를 바탕으로 서비스의 질 향상 기대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891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BB1721-2E27-4CCA-B861-8BC270D674EB}"/>
              </a:ext>
            </a:extLst>
          </p:cNvPr>
          <p:cNvGrpSpPr/>
          <p:nvPr/>
        </p:nvGrpSpPr>
        <p:grpSpPr>
          <a:xfrm>
            <a:off x="251520" y="117897"/>
            <a:ext cx="3744416" cy="584775"/>
            <a:chOff x="375487" y="369236"/>
            <a:chExt cx="3744416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7DE5BBE-0E2F-434F-9183-B1737D4F0253}"/>
                </a:ext>
              </a:extLst>
            </p:cNvPr>
            <p:cNvSpPr txBox="1"/>
            <p:nvPr/>
          </p:nvSpPr>
          <p:spPr>
            <a:xfrm>
              <a:off x="375487" y="369236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01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2250D75-274B-4C10-A75D-615AA4F51C46}"/>
                </a:ext>
              </a:extLst>
            </p:cNvPr>
            <p:cNvSpPr txBox="1"/>
            <p:nvPr/>
          </p:nvSpPr>
          <p:spPr>
            <a:xfrm>
              <a:off x="951551" y="369236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요약 </a:t>
              </a:r>
              <a:r>
                <a:rPr lang="en-US" altLang="ko-KR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</a:t>
              </a:r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진행 방식</a:t>
              </a:r>
              <a:r>
                <a:rPr lang="en-US" altLang="ko-KR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)</a:t>
              </a:r>
              <a:endParaRPr lang="ko-KR" altLang="en-US" sz="32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0947ED3-5094-4289-BFC1-2CDE2F80B48A}"/>
              </a:ext>
            </a:extLst>
          </p:cNvPr>
          <p:cNvGrpSpPr/>
          <p:nvPr/>
        </p:nvGrpSpPr>
        <p:grpSpPr>
          <a:xfrm>
            <a:off x="435020" y="908720"/>
            <a:ext cx="588238" cy="5831383"/>
            <a:chOff x="435020" y="908720"/>
            <a:chExt cx="588238" cy="5831383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93626B43-B2CF-4393-846B-20C2642055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2459" y="1011195"/>
              <a:ext cx="22650" cy="5728908"/>
            </a:xfrm>
            <a:prstGeom prst="line">
              <a:avLst/>
            </a:prstGeom>
            <a:ln w="9525" cap="flat" cmpd="sng" algn="ctr">
              <a:solidFill>
                <a:schemeClr val="accent6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9938C955-C1E5-42C6-8758-4AD84DCF28A5}"/>
                </a:ext>
              </a:extLst>
            </p:cNvPr>
            <p:cNvSpPr/>
            <p:nvPr/>
          </p:nvSpPr>
          <p:spPr>
            <a:xfrm>
              <a:off x="435020" y="908720"/>
              <a:ext cx="588238" cy="5847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FAB5E26-1F1D-40A7-A537-536240ACF0BE}"/>
                </a:ext>
              </a:extLst>
            </p:cNvPr>
            <p:cNvSpPr/>
            <p:nvPr/>
          </p:nvSpPr>
          <p:spPr>
            <a:xfrm>
              <a:off x="435020" y="1958042"/>
              <a:ext cx="588238" cy="5847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64A772B-6505-407A-AC29-683E0FF122DE}"/>
                </a:ext>
              </a:extLst>
            </p:cNvPr>
            <p:cNvSpPr/>
            <p:nvPr/>
          </p:nvSpPr>
          <p:spPr>
            <a:xfrm>
              <a:off x="435020" y="3007364"/>
              <a:ext cx="588238" cy="5847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8A37C1F-731D-49B3-A6D2-6CA21E3666D7}"/>
                </a:ext>
              </a:extLst>
            </p:cNvPr>
            <p:cNvSpPr/>
            <p:nvPr/>
          </p:nvSpPr>
          <p:spPr>
            <a:xfrm>
              <a:off x="435020" y="6155328"/>
              <a:ext cx="588238" cy="5847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5998F05-C724-4EAE-BAEC-46E30E0D6B86}"/>
                </a:ext>
              </a:extLst>
            </p:cNvPr>
            <p:cNvSpPr/>
            <p:nvPr/>
          </p:nvSpPr>
          <p:spPr>
            <a:xfrm>
              <a:off x="435020" y="5106008"/>
              <a:ext cx="588238" cy="5847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D49BEE2-3FD4-4C1D-8D65-39366E4AE60B}"/>
                </a:ext>
              </a:extLst>
            </p:cNvPr>
            <p:cNvSpPr/>
            <p:nvPr/>
          </p:nvSpPr>
          <p:spPr>
            <a:xfrm>
              <a:off x="435020" y="4056686"/>
              <a:ext cx="588238" cy="58477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7406CC5-538A-46D5-8838-71C5F1988F53}"/>
              </a:ext>
            </a:extLst>
          </p:cNvPr>
          <p:cNvSpPr txBox="1"/>
          <p:nvPr/>
        </p:nvSpPr>
        <p:spPr>
          <a:xfrm>
            <a:off x="1341942" y="908720"/>
            <a:ext cx="7200800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 패스 렌터카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사이트에서 후기가 많은 상위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회사의 리뷰데이터를 수집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C0A9C2-F765-44B1-8C2B-646F9C7C46A4}"/>
              </a:ext>
            </a:extLst>
          </p:cNvPr>
          <p:cNvSpPr txBox="1"/>
          <p:nvPr/>
        </p:nvSpPr>
        <p:spPr>
          <a:xfrm>
            <a:off x="1331640" y="2020750"/>
            <a:ext cx="640871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EDA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작성 및 데이터 전처리를 실시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감성분석을 위한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병행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199F8-8229-4966-89AB-901B51F38694}"/>
              </a:ext>
            </a:extLst>
          </p:cNvPr>
          <p:cNvSpPr txBox="1"/>
          <p:nvPr/>
        </p:nvSpPr>
        <p:spPr>
          <a:xfrm>
            <a:off x="1335671" y="3070072"/>
            <a:ext cx="3668378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TDF,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TF-IDF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 빈도 작성 및 시각화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34636E-09A3-4E22-8433-A708A7340898}"/>
              </a:ext>
            </a:extLst>
          </p:cNvPr>
          <p:cNvSpPr txBox="1"/>
          <p:nvPr/>
        </p:nvSpPr>
        <p:spPr>
          <a:xfrm>
            <a:off x="1320696" y="4065993"/>
            <a:ext cx="690106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단층 신경망 모델을 이용한 감성분석 모델 학습 및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단어 가중치 확인 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A16D76-C765-4D8F-89C5-341700BC9DA2}"/>
              </a:ext>
            </a:extLst>
          </p:cNvPr>
          <p:cNvSpPr txBox="1"/>
          <p:nvPr/>
        </p:nvSpPr>
        <p:spPr>
          <a:xfrm>
            <a:off x="1341942" y="5168716"/>
            <a:ext cx="3014034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LAD, LAS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를 활용한 주제 분석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575C3A-EBCA-4FFF-8B9D-29CB68D72860}"/>
              </a:ext>
            </a:extLst>
          </p:cNvPr>
          <p:cNvSpPr txBox="1"/>
          <p:nvPr/>
        </p:nvSpPr>
        <p:spPr>
          <a:xfrm>
            <a:off x="1341942" y="6218036"/>
            <a:ext cx="5030258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분석한 내용 바탕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프로젝트 보고서 및 자기 평가 표 작성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72787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362B453E-1CF9-430D-ADEB-A3C8F3B846F2}"/>
              </a:ext>
            </a:extLst>
          </p:cNvPr>
          <p:cNvGrpSpPr/>
          <p:nvPr/>
        </p:nvGrpSpPr>
        <p:grpSpPr>
          <a:xfrm>
            <a:off x="263286" y="84808"/>
            <a:ext cx="3732650" cy="584775"/>
            <a:chOff x="387253" y="336147"/>
            <a:chExt cx="3732650" cy="58477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D3CB850-EB38-404B-9F0A-B0CA459C1476}"/>
                </a:ext>
              </a:extLst>
            </p:cNvPr>
            <p:cNvSpPr txBox="1"/>
            <p:nvPr/>
          </p:nvSpPr>
          <p:spPr>
            <a:xfrm>
              <a:off x="387253" y="33614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02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39DF2F4-F8B9-4501-A8C2-9C6A0D4C612B}"/>
                </a:ext>
              </a:extLst>
            </p:cNvPr>
            <p:cNvSpPr txBox="1"/>
            <p:nvPr/>
          </p:nvSpPr>
          <p:spPr>
            <a:xfrm>
              <a:off x="951551" y="336147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데이터 수집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3C7512C-AD61-41E8-9755-10718E30F664}"/>
              </a:ext>
            </a:extLst>
          </p:cNvPr>
          <p:cNvGrpSpPr/>
          <p:nvPr/>
        </p:nvGrpSpPr>
        <p:grpSpPr>
          <a:xfrm>
            <a:off x="0" y="3284984"/>
            <a:ext cx="2001126" cy="1840717"/>
            <a:chOff x="0" y="3723874"/>
            <a:chExt cx="2001126" cy="184071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B92FCF-BB11-4268-9F23-27BD8D7B43AD}"/>
                </a:ext>
              </a:extLst>
            </p:cNvPr>
            <p:cNvSpPr txBox="1"/>
            <p:nvPr/>
          </p:nvSpPr>
          <p:spPr>
            <a:xfrm>
              <a:off x="0" y="3723874"/>
              <a:ext cx="2001126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데이터 수집 사이트</a:t>
              </a:r>
              <a:endPara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EEDB4EE-1D48-426C-A5E4-AB0E1E18E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872" y="4330009"/>
              <a:ext cx="1234582" cy="1234582"/>
            </a:xfrm>
            <a:prstGeom prst="rect">
              <a:avLst/>
            </a:prstGeom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E52BDA8-34BA-495C-8F53-56F3E275E495}"/>
              </a:ext>
            </a:extLst>
          </p:cNvPr>
          <p:cNvGrpSpPr/>
          <p:nvPr/>
        </p:nvGrpSpPr>
        <p:grpSpPr>
          <a:xfrm>
            <a:off x="0" y="1903773"/>
            <a:ext cx="9144000" cy="1296144"/>
            <a:chOff x="0" y="1988840"/>
            <a:chExt cx="9144000" cy="1296144"/>
          </a:xfrm>
        </p:grpSpPr>
        <p:cxnSp>
          <p:nvCxnSpPr>
            <p:cNvPr id="2" name="직선 연결선 1">
              <a:extLst>
                <a:ext uri="{FF2B5EF4-FFF2-40B4-BE49-F238E27FC236}">
                  <a16:creationId xmlns:a16="http://schemas.microsoft.com/office/drawing/2014/main" id="{DB2C11B4-17E9-45FA-88B9-96C55590E5B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780928"/>
              <a:ext cx="9144000" cy="72008"/>
            </a:xfrm>
            <a:prstGeom prst="line">
              <a:avLst/>
            </a:prstGeom>
            <a:ln w="44450">
              <a:solidFill>
                <a:schemeClr val="bg1"/>
              </a:solidFill>
              <a:prstDash val="sysDot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C13C094-2D28-456B-9849-9C058A2888C0}"/>
                </a:ext>
              </a:extLst>
            </p:cNvPr>
            <p:cNvSpPr/>
            <p:nvPr/>
          </p:nvSpPr>
          <p:spPr>
            <a:xfrm>
              <a:off x="263286" y="2348880"/>
              <a:ext cx="1234582" cy="86409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웹</a:t>
              </a:r>
              <a:endParaRPr lang="en-US" altLang="ko-KR" dirty="0"/>
            </a:p>
            <a:p>
              <a:pPr algn="ctr"/>
              <a:r>
                <a:rPr lang="ko-KR" altLang="en-US" dirty="0"/>
                <a:t>사이트</a:t>
              </a: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CE4F789-522E-4158-BBA6-D6475D677184}"/>
                </a:ext>
              </a:extLst>
            </p:cNvPr>
            <p:cNvSpPr/>
            <p:nvPr/>
          </p:nvSpPr>
          <p:spPr>
            <a:xfrm>
              <a:off x="3943875" y="2420888"/>
              <a:ext cx="1234582" cy="86409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데이터</a:t>
              </a:r>
              <a:endParaRPr lang="en-US" altLang="ko-KR" dirty="0"/>
            </a:p>
            <a:p>
              <a:pPr algn="ctr"/>
              <a:r>
                <a:rPr lang="ko-KR" altLang="en-US" dirty="0"/>
                <a:t>수집</a:t>
              </a: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059D806-4248-4376-A950-E959079355C3}"/>
                </a:ext>
              </a:extLst>
            </p:cNvPr>
            <p:cNvSpPr/>
            <p:nvPr/>
          </p:nvSpPr>
          <p:spPr>
            <a:xfrm>
              <a:off x="7624464" y="2420888"/>
              <a:ext cx="1234582" cy="864096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데이터</a:t>
              </a:r>
              <a:endParaRPr lang="en-US" altLang="ko-KR" dirty="0"/>
            </a:p>
            <a:p>
              <a:pPr algn="ctr"/>
              <a:r>
                <a:rPr lang="ko-KR" altLang="en-US" dirty="0"/>
                <a:t>저장</a:t>
              </a: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552575D-B405-408E-996D-3F5B0ADB7D28}"/>
                </a:ext>
              </a:extLst>
            </p:cNvPr>
            <p:cNvSpPr/>
            <p:nvPr/>
          </p:nvSpPr>
          <p:spPr>
            <a:xfrm>
              <a:off x="2377607" y="2524544"/>
              <a:ext cx="539552" cy="584775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과</a:t>
              </a:r>
              <a:endParaRPr lang="en-US" altLang="ko-KR" dirty="0"/>
            </a:p>
            <a:p>
              <a:pPr algn="ctr"/>
              <a:r>
                <a:rPr lang="ko-KR" altLang="en-US" dirty="0"/>
                <a:t>정</a:t>
              </a: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55454CA-4F14-4298-8A3E-9EB3CE97C0B9}"/>
                </a:ext>
              </a:extLst>
            </p:cNvPr>
            <p:cNvSpPr/>
            <p:nvPr/>
          </p:nvSpPr>
          <p:spPr>
            <a:xfrm>
              <a:off x="6205173" y="2556193"/>
              <a:ext cx="539552" cy="584775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과</a:t>
              </a:r>
              <a:endParaRPr lang="en-US" altLang="ko-KR" dirty="0"/>
            </a:p>
            <a:p>
              <a:pPr algn="ctr"/>
              <a:r>
                <a:rPr lang="ko-KR" altLang="en-US" dirty="0"/>
                <a:t>정</a:t>
              </a:r>
            </a:p>
          </p:txBody>
        </p: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2A877AFD-F273-4CD1-A292-66BA098944E8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2647383" y="1988840"/>
              <a:ext cx="0" cy="535704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C1C7FDB7-E279-4F0C-8FB3-599FEC842B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4949" y="2020489"/>
              <a:ext cx="0" cy="535704"/>
            </a:xfrm>
            <a:prstGeom prst="line">
              <a:avLst/>
            </a:prstGeom>
            <a:ln w="38100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E8EF3A-7DFE-40FF-8B8B-A5A168E22D56}"/>
              </a:ext>
            </a:extLst>
          </p:cNvPr>
          <p:cNvSpPr txBox="1"/>
          <p:nvPr/>
        </p:nvSpPr>
        <p:spPr>
          <a:xfrm>
            <a:off x="2821451" y="3271363"/>
            <a:ext cx="3557789" cy="3598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 스크롤 모듈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Selenium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수집 데이터 종류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약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점수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(4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분야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데이터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연도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종류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회사명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추가사항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오류 발생 시 해결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(Try, Except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 및 함수화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(For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문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진행 상황 표시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C512BAF-9708-4828-BE17-1BB339ED8876}"/>
              </a:ext>
            </a:extLst>
          </p:cNvPr>
          <p:cNvSpPr txBox="1"/>
          <p:nvPr/>
        </p:nvSpPr>
        <p:spPr>
          <a:xfrm>
            <a:off x="107504" y="893775"/>
            <a:ext cx="9237712" cy="871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[2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~ 5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번 과정 반복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사이트 접속 </a:t>
            </a:r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후기 선택 </a:t>
            </a:r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자동화 위한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페이지 정보 수집</a:t>
            </a:r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회사별 리뷰 데이터 수집 </a:t>
            </a:r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Excel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저장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2D65D-50A8-4E74-BBEF-01946C2382B0}"/>
              </a:ext>
            </a:extLst>
          </p:cNvPr>
          <p:cNvSpPr txBox="1"/>
          <p:nvPr/>
        </p:nvSpPr>
        <p:spPr>
          <a:xfrm>
            <a:off x="6876256" y="3380265"/>
            <a:ext cx="2669051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 저장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EXCEL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회사별 데이터 수집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수집 완료 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자동 저장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각 회사 데이터 결합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60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CD17D58C-48C5-4BEF-837F-C1D73688D933}"/>
              </a:ext>
            </a:extLst>
          </p:cNvPr>
          <p:cNvGrpSpPr/>
          <p:nvPr/>
        </p:nvGrpSpPr>
        <p:grpSpPr>
          <a:xfrm>
            <a:off x="222565" y="84808"/>
            <a:ext cx="3773371" cy="593155"/>
            <a:chOff x="346532" y="336147"/>
            <a:chExt cx="3773371" cy="59315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603C499-47F8-4419-BE8E-768CCC159F1F}"/>
                </a:ext>
              </a:extLst>
            </p:cNvPr>
            <p:cNvSpPr txBox="1"/>
            <p:nvPr/>
          </p:nvSpPr>
          <p:spPr>
            <a:xfrm>
              <a:off x="346532" y="34452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03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ED098A2-1981-48E8-9946-37EDC2E5C464}"/>
                </a:ext>
              </a:extLst>
            </p:cNvPr>
            <p:cNvSpPr txBox="1"/>
            <p:nvPr/>
          </p:nvSpPr>
          <p:spPr>
            <a:xfrm>
              <a:off x="951551" y="336147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 err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전처리</a:t>
              </a:r>
              <a:endParaRPr lang="ko-KR" altLang="en-US" sz="32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C236C70-217B-48A6-A554-5340B2463226}"/>
              </a:ext>
            </a:extLst>
          </p:cNvPr>
          <p:cNvGrpSpPr/>
          <p:nvPr/>
        </p:nvGrpSpPr>
        <p:grpSpPr>
          <a:xfrm>
            <a:off x="310065" y="836712"/>
            <a:ext cx="8639410" cy="5792463"/>
            <a:chOff x="5638581" y="3140825"/>
            <a:chExt cx="5457884" cy="3556457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D6E3E70-D161-4C64-B7D9-A8D4EF7E8812}"/>
                </a:ext>
              </a:extLst>
            </p:cNvPr>
            <p:cNvCxnSpPr>
              <a:cxnSpLocks/>
            </p:cNvCxnSpPr>
            <p:nvPr/>
          </p:nvCxnSpPr>
          <p:spPr>
            <a:xfrm>
              <a:off x="8270530" y="3140825"/>
              <a:ext cx="16553" cy="3556457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09A40EC-5A2E-4275-9490-8A0660916F3D}"/>
                </a:ext>
              </a:extLst>
            </p:cNvPr>
            <p:cNvCxnSpPr>
              <a:cxnSpLocks/>
            </p:cNvCxnSpPr>
            <p:nvPr/>
          </p:nvCxnSpPr>
          <p:spPr>
            <a:xfrm>
              <a:off x="5638581" y="4966210"/>
              <a:ext cx="5457884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3658143-A49D-4F2F-9004-7D74800D0B0F}"/>
              </a:ext>
            </a:extLst>
          </p:cNvPr>
          <p:cNvSpPr txBox="1"/>
          <p:nvPr/>
        </p:nvSpPr>
        <p:spPr>
          <a:xfrm>
            <a:off x="226297" y="837802"/>
            <a:ext cx="1321199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algn="r"/>
            <a:r>
              <a:rPr lang="ko-KR" altLang="en-US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맞춤법 검사</a:t>
            </a:r>
            <a:endParaRPr lang="en-US" altLang="ko-KR" sz="2000" b="1" dirty="0">
              <a:solidFill>
                <a:schemeClr val="accent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5C15C0-0BBC-4118-89B9-BC44D1FCEE50}"/>
              </a:ext>
            </a:extLst>
          </p:cNvPr>
          <p:cNvSpPr txBox="1"/>
          <p:nvPr/>
        </p:nvSpPr>
        <p:spPr>
          <a:xfrm>
            <a:off x="4556987" y="836712"/>
            <a:ext cx="332131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정규 표현식 활용한 </a:t>
            </a:r>
            <a:r>
              <a:rPr lang="ko-KR" altLang="en-US" sz="2000" b="1" dirty="0" err="1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전처리</a:t>
            </a:r>
            <a:endParaRPr lang="en-US" altLang="ko-KR" sz="2000" b="1" dirty="0">
              <a:solidFill>
                <a:schemeClr val="accent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EF0390-368E-47D2-9D59-BB60A535D710}"/>
              </a:ext>
            </a:extLst>
          </p:cNvPr>
          <p:cNvSpPr txBox="1"/>
          <p:nvPr/>
        </p:nvSpPr>
        <p:spPr>
          <a:xfrm>
            <a:off x="222565" y="3814704"/>
            <a:ext cx="1321199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algn="r"/>
            <a:r>
              <a:rPr lang="ko-KR" altLang="en-US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</a:t>
            </a:r>
            <a:endParaRPr lang="en-US" altLang="ko-KR" sz="2000" b="1" dirty="0">
              <a:solidFill>
                <a:schemeClr val="accent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7DD759-96EA-4B74-86FA-3D43C0B30C33}"/>
              </a:ext>
            </a:extLst>
          </p:cNvPr>
          <p:cNvSpPr txBox="1"/>
          <p:nvPr/>
        </p:nvSpPr>
        <p:spPr>
          <a:xfrm>
            <a:off x="4528775" y="3814704"/>
            <a:ext cx="1321199" cy="49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sz="2000" b="1" dirty="0" err="1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불용어</a:t>
            </a:r>
            <a:r>
              <a:rPr lang="ko-KR" altLang="en-US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정의</a:t>
            </a:r>
            <a:endParaRPr lang="en-US" altLang="ko-KR" sz="2000" b="1" dirty="0">
              <a:solidFill>
                <a:schemeClr val="accent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EDEECDA-67BB-4ED3-94E3-40E05A0CEE7E}"/>
              </a:ext>
            </a:extLst>
          </p:cNvPr>
          <p:cNvSpPr txBox="1"/>
          <p:nvPr/>
        </p:nvSpPr>
        <p:spPr>
          <a:xfrm>
            <a:off x="222565" y="1368721"/>
            <a:ext cx="4229080" cy="1290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리뷰데이터 맞춤법 정제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웹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크롤링을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활용한 맞춤법 검사 자동화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맞춤법 검사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다음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한글 맞춤법 검사기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“)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72A60A-2322-42B5-ACB0-83DD6E5BD39C}"/>
              </a:ext>
            </a:extLst>
          </p:cNvPr>
          <p:cNvSpPr txBox="1"/>
          <p:nvPr/>
        </p:nvSpPr>
        <p:spPr>
          <a:xfrm>
            <a:off x="4615599" y="1368721"/>
            <a:ext cx="4229080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특수문자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숫자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영어 문자 제거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자음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모음만 이루어진 문자 제거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ㅎㅎ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데이터의 길아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이하인 데이터 삭제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데이터 中 한 글자 단어 삭제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양쪽 공백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중복 공백 제거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EBEFB9-FE03-43EF-890C-0C1F03CE61F3}"/>
              </a:ext>
            </a:extLst>
          </p:cNvPr>
          <p:cNvSpPr txBox="1"/>
          <p:nvPr/>
        </p:nvSpPr>
        <p:spPr>
          <a:xfrm>
            <a:off x="222565" y="4321152"/>
            <a:ext cx="4229080" cy="2352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형태소 분석기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Kiwi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추출할 형태소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체언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(N),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용언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(V)</a:t>
            </a: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특이점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성능 향상 진행</a:t>
            </a:r>
            <a:r>
              <a:rPr lang="en-US" altLang="ko-KR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/ But 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의미가 없음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접두사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(XRN),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일반 부사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(MAG),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어근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(XR)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토큰 길이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이상 추출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DDA94F4-4100-4035-AC47-A555C0C1C5ED}"/>
              </a:ext>
            </a:extLst>
          </p:cNvPr>
          <p:cNvSpPr txBox="1"/>
          <p:nvPr/>
        </p:nvSpPr>
        <p:spPr>
          <a:xfrm>
            <a:off x="4604908" y="4309885"/>
            <a:ext cx="4431588" cy="2121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TDM,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감정분석 中 단어빈도를 보고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불용어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정의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회사명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지시어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이것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의미 없는 한 글자 단어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TDM,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감정분석 간 해당 단어를 불용어로 제거함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133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9CD33DB-671D-4839-B964-42B4AAC27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423" y="3470695"/>
            <a:ext cx="4561542" cy="270194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60E7F4A2-27E8-4F14-9175-0BB844322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877" y="849066"/>
            <a:ext cx="4539088" cy="16158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720CCF-177D-4147-BDE4-B5708EFAE03F}"/>
              </a:ext>
            </a:extLst>
          </p:cNvPr>
          <p:cNvSpPr txBox="1"/>
          <p:nvPr/>
        </p:nvSpPr>
        <p:spPr>
          <a:xfrm>
            <a:off x="-76513" y="5496383"/>
            <a:ext cx="360039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algn="ctr"/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주요 단어 문서 정리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상위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최소 문서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5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개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/ n-gram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범위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2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77210D2-F260-4F31-8634-E19C61BB1D95}"/>
              </a:ext>
            </a:extLst>
          </p:cNvPr>
          <p:cNvCxnSpPr>
            <a:cxnSpLocks/>
            <a:stCxn id="11" idx="3"/>
            <a:endCxn id="6" idx="1"/>
          </p:cNvCxnSpPr>
          <p:nvPr/>
        </p:nvCxnSpPr>
        <p:spPr>
          <a:xfrm flipV="1">
            <a:off x="2580407" y="1656983"/>
            <a:ext cx="1514470" cy="173032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9A2CCB5-F5A5-4563-ABE8-96B55F95C6E3}"/>
              </a:ext>
            </a:extLst>
          </p:cNvPr>
          <p:cNvCxnSpPr>
            <a:cxnSpLocks/>
            <a:stCxn id="11" idx="3"/>
            <a:endCxn id="8" idx="1"/>
          </p:cNvCxnSpPr>
          <p:nvPr/>
        </p:nvCxnSpPr>
        <p:spPr>
          <a:xfrm>
            <a:off x="2580407" y="3387306"/>
            <a:ext cx="1492016" cy="143436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401D8C-DE1B-4796-9B80-541E97535156}"/>
              </a:ext>
            </a:extLst>
          </p:cNvPr>
          <p:cNvSpPr txBox="1"/>
          <p:nvPr/>
        </p:nvSpPr>
        <p:spPr>
          <a:xfrm>
            <a:off x="4098285" y="2493046"/>
            <a:ext cx="4174728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(1): Word Cloud(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 모양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5DE581-ABC0-4766-BB3B-3DEC6C73F915}"/>
              </a:ext>
            </a:extLst>
          </p:cNvPr>
          <p:cNvSpPr txBox="1"/>
          <p:nvPr/>
        </p:nvSpPr>
        <p:spPr>
          <a:xfrm>
            <a:off x="4072423" y="6172642"/>
            <a:ext cx="4174728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시각화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(2):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상위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50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 막대 그래프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CAC4AFD-30CF-434E-893D-D959D9521FF7}"/>
              </a:ext>
            </a:extLst>
          </p:cNvPr>
          <p:cNvGrpSpPr/>
          <p:nvPr/>
        </p:nvGrpSpPr>
        <p:grpSpPr>
          <a:xfrm>
            <a:off x="2483768" y="238656"/>
            <a:ext cx="3509573" cy="496212"/>
            <a:chOff x="365041" y="311901"/>
            <a:chExt cx="3509573" cy="49621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DBC39A-1C55-4FBA-8636-0076D18F1781}"/>
                </a:ext>
              </a:extLst>
            </p:cNvPr>
            <p:cNvSpPr txBox="1"/>
            <p:nvPr/>
          </p:nvSpPr>
          <p:spPr>
            <a:xfrm>
              <a:off x="365041" y="311901"/>
              <a:ext cx="10081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(1)</a:t>
              </a:r>
              <a:endParaRPr lang="ko-KR" altLang="en-US" sz="25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953798A-1E4B-41DB-95C5-90DCE84FCEB0}"/>
                </a:ext>
              </a:extLst>
            </p:cNvPr>
            <p:cNvSpPr txBox="1"/>
            <p:nvPr/>
          </p:nvSpPr>
          <p:spPr>
            <a:xfrm>
              <a:off x="706262" y="331059"/>
              <a:ext cx="316835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시각화</a:t>
              </a:r>
            </a:p>
          </p:txBody>
        </p:sp>
      </p:grpSp>
      <p:pic>
        <p:nvPicPr>
          <p:cNvPr id="11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D5F6CAC8-C064-49C0-B3B3-B741F24AA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3" y="1278229"/>
            <a:ext cx="1841534" cy="4218154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7F1A3AAB-EC81-40D7-99A8-563B691A311D}"/>
              </a:ext>
            </a:extLst>
          </p:cNvPr>
          <p:cNvGrpSpPr/>
          <p:nvPr/>
        </p:nvGrpSpPr>
        <p:grpSpPr>
          <a:xfrm>
            <a:off x="222585" y="184487"/>
            <a:ext cx="3685656" cy="584775"/>
            <a:chOff x="365041" y="311901"/>
            <a:chExt cx="3685656" cy="58477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F167AD9-15DE-4156-8EFF-4B987EDD7013}"/>
                </a:ext>
              </a:extLst>
            </p:cNvPr>
            <p:cNvSpPr txBox="1"/>
            <p:nvPr/>
          </p:nvSpPr>
          <p:spPr>
            <a:xfrm>
              <a:off x="365041" y="311901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04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40E863F-EB52-41B5-A5BA-5674E9A6B5AE}"/>
                </a:ext>
              </a:extLst>
            </p:cNvPr>
            <p:cNvSpPr txBox="1"/>
            <p:nvPr/>
          </p:nvSpPr>
          <p:spPr>
            <a:xfrm>
              <a:off x="882345" y="311901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단어 빈도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143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그룹 36">
            <a:extLst>
              <a:ext uri="{FF2B5EF4-FFF2-40B4-BE49-F238E27FC236}">
                <a16:creationId xmlns:a16="http://schemas.microsoft.com/office/drawing/2014/main" id="{4C236C70-217B-48A6-A554-5340B2463226}"/>
              </a:ext>
            </a:extLst>
          </p:cNvPr>
          <p:cNvGrpSpPr/>
          <p:nvPr/>
        </p:nvGrpSpPr>
        <p:grpSpPr>
          <a:xfrm>
            <a:off x="277159" y="842753"/>
            <a:ext cx="4328978" cy="5792463"/>
            <a:chOff x="5617792" y="3144534"/>
            <a:chExt cx="2734800" cy="3556457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7D6E3E70-D161-4C64-B7D9-A8D4EF7E8812}"/>
                </a:ext>
              </a:extLst>
            </p:cNvPr>
            <p:cNvCxnSpPr>
              <a:cxnSpLocks/>
            </p:cNvCxnSpPr>
            <p:nvPr/>
          </p:nvCxnSpPr>
          <p:spPr>
            <a:xfrm>
              <a:off x="8336039" y="3144534"/>
              <a:ext cx="16553" cy="3556457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B09A40EC-5A2E-4275-9490-8A0660916F3D}"/>
                </a:ext>
              </a:extLst>
            </p:cNvPr>
            <p:cNvCxnSpPr>
              <a:cxnSpLocks/>
            </p:cNvCxnSpPr>
            <p:nvPr/>
          </p:nvCxnSpPr>
          <p:spPr>
            <a:xfrm>
              <a:off x="5617792" y="4732438"/>
              <a:ext cx="2713235" cy="0"/>
            </a:xfrm>
            <a:prstGeom prst="line">
              <a:avLst/>
            </a:prstGeom>
            <a:ln w="44450"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3658143-A49D-4F2F-9004-7D74800D0B0F}"/>
              </a:ext>
            </a:extLst>
          </p:cNvPr>
          <p:cNvSpPr txBox="1"/>
          <p:nvPr/>
        </p:nvSpPr>
        <p:spPr>
          <a:xfrm>
            <a:off x="226297" y="837802"/>
            <a:ext cx="4285642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데이터</a:t>
            </a:r>
            <a:r>
              <a:rPr lang="en-US" altLang="ko-KR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“</a:t>
            </a:r>
            <a:r>
              <a:rPr lang="ko-KR" altLang="en-US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</a:t>
            </a:r>
            <a:r>
              <a:rPr lang="en-US" altLang="ko-KR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회사</a:t>
            </a:r>
            <a:r>
              <a:rPr lang="en-US" altLang="ko-KR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” </a:t>
            </a:r>
            <a:r>
              <a:rPr lang="ko-KR" altLang="en-US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정보 사실 확인</a:t>
            </a:r>
            <a:endParaRPr lang="en-US" altLang="ko-KR" sz="2000" b="1" dirty="0">
              <a:solidFill>
                <a:schemeClr val="accent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5C15C0-0BBC-4118-89B9-BC44D1FCEE50}"/>
              </a:ext>
            </a:extLst>
          </p:cNvPr>
          <p:cNvSpPr txBox="1"/>
          <p:nvPr/>
        </p:nvSpPr>
        <p:spPr>
          <a:xfrm>
            <a:off x="4659691" y="846045"/>
            <a:ext cx="400232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3. </a:t>
            </a:r>
            <a:r>
              <a:rPr lang="ko-KR" altLang="en-US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고객의 만족도 및 만족 대상 파악 </a:t>
            </a:r>
            <a:endParaRPr lang="en-US" altLang="ko-KR" sz="2000" b="1" dirty="0">
              <a:solidFill>
                <a:schemeClr val="accent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5EF0390-368E-47D2-9D59-BB60A535D710}"/>
              </a:ext>
            </a:extLst>
          </p:cNvPr>
          <p:cNvSpPr txBox="1"/>
          <p:nvPr/>
        </p:nvSpPr>
        <p:spPr>
          <a:xfrm>
            <a:off x="226611" y="3466238"/>
            <a:ext cx="3572905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sz="2000" b="1" dirty="0">
                <a:solidFill>
                  <a:schemeClr val="accent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대여 목적과 위치 정보  </a:t>
            </a:r>
            <a:endParaRPr lang="en-US" altLang="ko-KR" sz="2000" b="1" dirty="0">
              <a:solidFill>
                <a:schemeClr val="accent6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AF6DD03-6559-4DF4-A7B4-33D66EFDE675}"/>
              </a:ext>
            </a:extLst>
          </p:cNvPr>
          <p:cNvGrpSpPr/>
          <p:nvPr/>
        </p:nvGrpSpPr>
        <p:grpSpPr>
          <a:xfrm>
            <a:off x="222585" y="184487"/>
            <a:ext cx="3685656" cy="584775"/>
            <a:chOff x="365041" y="311901"/>
            <a:chExt cx="3685656" cy="58477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42BF6D0-64DD-4EED-8280-456E09FFA462}"/>
                </a:ext>
              </a:extLst>
            </p:cNvPr>
            <p:cNvSpPr txBox="1"/>
            <p:nvPr/>
          </p:nvSpPr>
          <p:spPr>
            <a:xfrm>
              <a:off x="365041" y="311901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04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560ABD-EC75-4CB4-8EAD-1F1E713F6B1F}"/>
                </a:ext>
              </a:extLst>
            </p:cNvPr>
            <p:cNvSpPr txBox="1"/>
            <p:nvPr/>
          </p:nvSpPr>
          <p:spPr>
            <a:xfrm>
              <a:off x="882345" y="311901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 단어 빈도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82DA8DF8-7E97-434F-9A00-7F656609AC0C}"/>
              </a:ext>
            </a:extLst>
          </p:cNvPr>
          <p:cNvGrpSpPr/>
          <p:nvPr/>
        </p:nvGrpSpPr>
        <p:grpSpPr>
          <a:xfrm>
            <a:off x="2555776" y="228464"/>
            <a:ext cx="3509573" cy="496212"/>
            <a:chOff x="365041" y="311901"/>
            <a:chExt cx="3509573" cy="49621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FF1F9BA-60E4-4622-ACF9-E37E64E9EFAD}"/>
                </a:ext>
              </a:extLst>
            </p:cNvPr>
            <p:cNvSpPr txBox="1"/>
            <p:nvPr/>
          </p:nvSpPr>
          <p:spPr>
            <a:xfrm>
              <a:off x="365041" y="311901"/>
              <a:ext cx="10081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(2)</a:t>
              </a:r>
              <a:endParaRPr lang="ko-KR" altLang="en-US" sz="25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FA2CE8-31B8-4447-918A-BE2F26E944A2}"/>
                </a:ext>
              </a:extLst>
            </p:cNvPr>
            <p:cNvSpPr txBox="1"/>
            <p:nvPr/>
          </p:nvSpPr>
          <p:spPr>
            <a:xfrm>
              <a:off x="706262" y="331059"/>
              <a:ext cx="316835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500" b="1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해석</a:t>
              </a:r>
              <a:endParaRPr lang="ko-KR" altLang="en-US" sz="25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250D726-8EEE-4A20-AD88-A665FCF371FF}"/>
              </a:ext>
            </a:extLst>
          </p:cNvPr>
          <p:cNvSpPr txBox="1"/>
          <p:nvPr/>
        </p:nvSpPr>
        <p:spPr>
          <a:xfrm>
            <a:off x="282859" y="1285124"/>
            <a:ext cx="4229080" cy="1936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렌트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반납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대여 등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해석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회사의 리뷰 데이터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이기 때문에 단어의 빈도가 많음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회사 리뷰 데이터 인식 가능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1149A8-B176-4F16-A525-5897231F1B48}"/>
              </a:ext>
            </a:extLst>
          </p:cNvPr>
          <p:cNvSpPr txBox="1"/>
          <p:nvPr/>
        </p:nvSpPr>
        <p:spPr>
          <a:xfrm>
            <a:off x="198254" y="3907505"/>
            <a:ext cx="4294842" cy="2880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여행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공항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셔틀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버스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거리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시간 등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해석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활용하는 목적이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‘</a:t>
            </a:r>
            <a:r>
              <a:rPr lang="ko-KR" altLang="en-US" b="1" dirty="0">
                <a:solidFill>
                  <a:srgbClr val="F79646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여행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’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업체 장소가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제주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공항과는 거리가 있어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셔틀버스를 타야 한다고 추측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5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셔틀버스 시간과 서비스 자체의 리뷰 多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12롯데마트행복Bold" panose="02020603020101020101" pitchFamily="18" charset="-127"/>
              <a:ea typeface="12롯데마트행복Bold" panose="02020603020101020101" pitchFamily="18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→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셔틀버스 서비스 관련 개선사항 필요 판단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B4034AC-5966-4AFF-937B-794CDE775153}"/>
              </a:ext>
            </a:extLst>
          </p:cNvPr>
          <p:cNvSpPr txBox="1"/>
          <p:nvPr/>
        </p:nvSpPr>
        <p:spPr>
          <a:xfrm>
            <a:off x="4716666" y="1285124"/>
            <a:ext cx="4229080" cy="5376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상태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가격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응대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보험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말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친절 등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해석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 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고객이 서비스를 받을 때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만족</a:t>
            </a:r>
            <a:r>
              <a:rPr lang="en-US" altLang="ko-KR" u="sng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불만족을 느끼는 주요 대상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들이다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예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‘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차량 상태가 좋지 않다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.’) 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렌터카 회사는 해당 분야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가격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관리 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에 대한 서비스의 질 향상을 노력해야 한다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</a:t>
            </a:r>
          </a:p>
          <a:p>
            <a:endParaRPr lang="en-US" altLang="ko-KR" sz="13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단어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웃음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만족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편리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불편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최악 등등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0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해석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고객들이 </a:t>
            </a:r>
            <a:r>
              <a:rPr lang="ko-KR" altLang="en-US" u="sng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 간 느낀 감정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.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서비스 대상과 연관해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만족을 느끼는 서비스 발전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불만족을 느끼는 서비스에 대해서는 개선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15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B94A095-FE0B-4E91-8D7A-320A1E2E6DBD}"/>
              </a:ext>
            </a:extLst>
          </p:cNvPr>
          <p:cNvGrpSpPr/>
          <p:nvPr/>
        </p:nvGrpSpPr>
        <p:grpSpPr>
          <a:xfrm>
            <a:off x="241074" y="133178"/>
            <a:ext cx="3754862" cy="584775"/>
            <a:chOff x="365041" y="384517"/>
            <a:chExt cx="3754862" cy="58477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07341B-3DF8-429E-B25B-3644F4B0D41A}"/>
                </a:ext>
              </a:extLst>
            </p:cNvPr>
            <p:cNvSpPr txBox="1"/>
            <p:nvPr/>
          </p:nvSpPr>
          <p:spPr>
            <a:xfrm>
              <a:off x="365041" y="384517"/>
              <a:ext cx="100811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05</a:t>
              </a:r>
              <a:endParaRPr lang="ko-KR" altLang="en-US" sz="32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47ACF3-484E-4EB4-8061-8AB7DF7FC99F}"/>
                </a:ext>
              </a:extLst>
            </p:cNvPr>
            <p:cNvSpPr txBox="1"/>
            <p:nvPr/>
          </p:nvSpPr>
          <p:spPr>
            <a:xfrm>
              <a:off x="951551" y="384517"/>
              <a:ext cx="31683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2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감성 분석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F2B09D-70B0-472B-A9EC-720D15EA18A5}"/>
              </a:ext>
            </a:extLst>
          </p:cNvPr>
          <p:cNvGrpSpPr/>
          <p:nvPr/>
        </p:nvGrpSpPr>
        <p:grpSpPr>
          <a:xfrm>
            <a:off x="2551611" y="213197"/>
            <a:ext cx="3509573" cy="496212"/>
            <a:chOff x="365041" y="311901"/>
            <a:chExt cx="3509573" cy="49621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0E6CAA-B279-49B9-BB72-16F85B94FEEA}"/>
                </a:ext>
              </a:extLst>
            </p:cNvPr>
            <p:cNvSpPr txBox="1"/>
            <p:nvPr/>
          </p:nvSpPr>
          <p:spPr>
            <a:xfrm>
              <a:off x="365041" y="311901"/>
              <a:ext cx="100811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spc="-300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(1)</a:t>
              </a:r>
              <a:endParaRPr lang="ko-KR" altLang="en-US" sz="2500" b="1" spc="-300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455B24E-FF4E-444A-91EC-D38B74F07A55}"/>
                </a:ext>
              </a:extLst>
            </p:cNvPr>
            <p:cNvSpPr txBox="1"/>
            <p:nvPr/>
          </p:nvSpPr>
          <p:spPr>
            <a:xfrm>
              <a:off x="706262" y="331059"/>
              <a:ext cx="3168352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500" b="1" dirty="0">
                  <a:solidFill>
                    <a:schemeClr val="bg1"/>
                  </a:solidFill>
                  <a:latin typeface="배달의민족 한나체 Air" panose="020B0600000101010101" pitchFamily="50" charset="-127"/>
                  <a:ea typeface="배달의민족 한나체 Air" panose="020B0600000101010101" pitchFamily="50" charset="-127"/>
                </a:rPr>
                <a:t>Label</a:t>
              </a:r>
              <a:endParaRPr lang="ko-KR" altLang="en-US" sz="2500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8070734-3B7C-4539-8AED-766E90B1FE45}"/>
              </a:ext>
            </a:extLst>
          </p:cNvPr>
          <p:cNvSpPr txBox="1"/>
          <p:nvPr/>
        </p:nvSpPr>
        <p:spPr>
          <a:xfrm>
            <a:off x="3389424" y="748749"/>
            <a:ext cx="5179353" cy="2352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 및 부정 </a:t>
            </a:r>
            <a:r>
              <a:rPr lang="en-US" altLang="ko-KR" b="1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Lable</a:t>
            </a:r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설정</a:t>
            </a:r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- 4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 이상 리뷰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86.9% vs 2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 이하 리뷰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10.4% 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dirty="0" err="1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·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Label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을 붙이기 위한 </a:t>
            </a:r>
            <a:r>
              <a:rPr lang="ko-KR" altLang="en-US" dirty="0">
                <a:solidFill>
                  <a:srgbClr val="FF00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세밀한 조정의 필요성 절감</a:t>
            </a:r>
            <a:endParaRPr lang="en-US" altLang="ko-KR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000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1.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점수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등분으로 나눔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[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부정만 활용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]</a:t>
            </a: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(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2.7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이하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2.7 ~ 4.0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4.3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)</a:t>
            </a:r>
            <a:endParaRPr lang="en-US" altLang="ko-KR" dirty="0">
              <a:solidFill>
                <a:srgbClr val="FF00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180B43-8C13-427A-8B7E-25B3313BADC8}"/>
              </a:ext>
            </a:extLst>
          </p:cNvPr>
          <p:cNvGrpSpPr/>
          <p:nvPr/>
        </p:nvGrpSpPr>
        <p:grpSpPr>
          <a:xfrm>
            <a:off x="4521082" y="3767069"/>
            <a:ext cx="4492926" cy="2884018"/>
            <a:chOff x="4572000" y="3716520"/>
            <a:chExt cx="4780958" cy="2884018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19330F9-D44A-45B8-A159-51B586405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716520"/>
              <a:ext cx="4780958" cy="2868575"/>
            </a:xfrm>
            <a:prstGeom prst="rect">
              <a:avLst/>
            </a:prstGeom>
          </p:spPr>
        </p:pic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9D71AE0-6E27-4920-A6A3-272373C0D73F}"/>
                </a:ext>
              </a:extLst>
            </p:cNvPr>
            <p:cNvGrpSpPr/>
            <p:nvPr/>
          </p:nvGrpSpPr>
          <p:grpSpPr>
            <a:xfrm>
              <a:off x="5701144" y="4149080"/>
              <a:ext cx="723274" cy="2451458"/>
              <a:chOff x="5275013" y="4221088"/>
              <a:chExt cx="723274" cy="2451458"/>
            </a:xfrm>
          </p:grpSpPr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E9060C45-2A62-4356-AEE0-634DF81B1CE3}"/>
                  </a:ext>
                </a:extLst>
              </p:cNvPr>
              <p:cNvSpPr/>
              <p:nvPr/>
            </p:nvSpPr>
            <p:spPr>
              <a:xfrm>
                <a:off x="5278207" y="5122912"/>
                <a:ext cx="720080" cy="720080"/>
              </a:xfrm>
              <a:prstGeom prst="ellipse">
                <a:avLst/>
              </a:prstGeom>
              <a:noFill/>
              <a:ln cap="rnd">
                <a:solidFill>
                  <a:srgbClr val="FF0000">
                    <a:alpha val="59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BBC423E4-2F64-4C1B-8475-690272D497B2}"/>
                  </a:ext>
                </a:extLst>
              </p:cNvPr>
              <p:cNvSpPr/>
              <p:nvPr/>
            </p:nvSpPr>
            <p:spPr>
              <a:xfrm>
                <a:off x="5278207" y="4221088"/>
                <a:ext cx="720080" cy="720080"/>
              </a:xfrm>
              <a:prstGeom prst="ellipse">
                <a:avLst/>
              </a:prstGeom>
              <a:noFill/>
              <a:ln cap="rnd">
                <a:solidFill>
                  <a:srgbClr val="FF0000">
                    <a:alpha val="59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" name="타원 17">
                <a:extLst>
                  <a:ext uri="{FF2B5EF4-FFF2-40B4-BE49-F238E27FC236}">
                    <a16:creationId xmlns:a16="http://schemas.microsoft.com/office/drawing/2014/main" id="{00349B03-FF41-4391-9EBA-42BA17875B2C}"/>
                  </a:ext>
                </a:extLst>
              </p:cNvPr>
              <p:cNvSpPr/>
              <p:nvPr/>
            </p:nvSpPr>
            <p:spPr>
              <a:xfrm>
                <a:off x="5275013" y="5952466"/>
                <a:ext cx="720080" cy="720080"/>
              </a:xfrm>
              <a:prstGeom prst="ellipse">
                <a:avLst/>
              </a:prstGeom>
              <a:noFill/>
              <a:ln cap="rnd">
                <a:solidFill>
                  <a:srgbClr val="FF0000">
                    <a:alpha val="59000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8C95E85-4009-4D12-83F8-16D3893C9881}"/>
              </a:ext>
            </a:extLst>
          </p:cNvPr>
          <p:cNvSpPr txBox="1"/>
          <p:nvPr/>
        </p:nvSpPr>
        <p:spPr>
          <a:xfrm>
            <a:off x="267387" y="3772475"/>
            <a:ext cx="4253695" cy="2952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lnSpc>
                <a:spcPct val="150000"/>
              </a:lnSpc>
              <a:defRPr>
                <a:latin typeface="Yoon 윤고딕 745" panose="020B0503000000000000" pitchFamily="34" charset="-127"/>
                <a:ea typeface="Yoon 윤고딕 745" panose="020B0503000000000000" pitchFamily="34" charset="-127"/>
              </a:defRPr>
            </a:lvl1pPr>
          </a:lstStyle>
          <a:p>
            <a:r>
              <a:rPr lang="en-US" altLang="ko-KR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 </a:t>
            </a:r>
            <a:r>
              <a:rPr lang="ko-KR" altLang="en-US" b="1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세부 리뷰 점수 </a:t>
            </a:r>
            <a:r>
              <a:rPr lang="ko-KR" altLang="en-US" b="1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활용</a:t>
            </a:r>
            <a:endParaRPr lang="en-US" altLang="ko-KR" b="1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청결도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편의성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친절도와 리뷰 점수 분포 비교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중도 혹은 긍정 中 세부 점수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1</a:t>
            </a:r>
            <a:r>
              <a:rPr lang="en-US" altLang="ko-KR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 · </a:t>
            </a:r>
            <a:r>
              <a:rPr lang="en-US" altLang="ko-KR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 존재</a:t>
            </a:r>
            <a:endParaRPr lang="en-US" altLang="ko-KR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endParaRPr lang="en-US" altLang="ko-KR" sz="1500" dirty="0">
              <a:solidFill>
                <a:schemeClr val="bg1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rPr>
              <a:t>∴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긍정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점수 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4.3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이상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</a:t>
            </a:r>
          </a:p>
          <a:p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부정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: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리뷰 점수 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2.7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이하</a:t>
            </a:r>
            <a:endParaRPr lang="en-US" altLang="ko-KR" dirty="0">
              <a:solidFill>
                <a:srgbClr val="FFFF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  <a:p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          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또는 세부 리뷰 점수 </a:t>
            </a:r>
            <a:r>
              <a:rPr lang="en-US" altLang="ko-KR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FF00"/>
                </a:solidFill>
                <a:latin typeface="배달의민족 한나체 Air" panose="020B0600000101010101" pitchFamily="50" charset="-127"/>
                <a:ea typeface="배달의민족 한나체 Air" panose="020B0600000101010101" pitchFamily="50" charset="-127"/>
              </a:rPr>
              <a:t>점 이하</a:t>
            </a:r>
            <a:endParaRPr lang="en-US" altLang="ko-KR" dirty="0">
              <a:solidFill>
                <a:srgbClr val="FFFF00"/>
              </a:solidFill>
              <a:latin typeface="배달의민족 한나체 Air" panose="020B0600000101010101" pitchFamily="50" charset="-127"/>
              <a:ea typeface="배달의민족 한나체 Air" panose="020B0600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FE0F9C-F4E1-4140-92A2-AB5E33D26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30" y="839689"/>
            <a:ext cx="3508627" cy="28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547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r">
          <a:defRPr sz="2000" dirty="0">
            <a:solidFill>
              <a:schemeClr val="bg1"/>
            </a:solidFill>
            <a:latin typeface="HU몽키바나나 120" panose="02020603020101020101" pitchFamily="18" charset="-127"/>
            <a:ea typeface="HU몽키바나나 120" panose="02020603020101020101" pitchFamily="18" charset="-127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6618</TotalTime>
  <Words>2642</Words>
  <Application>Microsoft Office PowerPoint</Application>
  <PresentationFormat>화면 슬라이드 쇼(4:3)</PresentationFormat>
  <Paragraphs>413</Paragraphs>
  <Slides>22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12롯데마트행복Bold</vt:lpstr>
      <vt:lpstr>Yoon 윤고딕 745</vt:lpstr>
      <vt:lpstr>맑은 고딕</vt:lpstr>
      <vt:lpstr>Wingdings</vt:lpstr>
      <vt:lpstr>배달의민족 한나체 Air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김 민식</cp:lastModifiedBy>
  <cp:revision>210</cp:revision>
  <dcterms:created xsi:type="dcterms:W3CDTF">2017-03-28T04:45:29Z</dcterms:created>
  <dcterms:modified xsi:type="dcterms:W3CDTF">2021-04-28T08:41:02Z</dcterms:modified>
</cp:coreProperties>
</file>